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4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73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326" r:id="rId11"/>
    <p:sldId id="283" r:id="rId12"/>
    <p:sldId id="284" r:id="rId13"/>
    <p:sldId id="285" r:id="rId14"/>
    <p:sldId id="287" r:id="rId15"/>
    <p:sldId id="288" r:id="rId16"/>
    <p:sldId id="291" r:id="rId17"/>
    <p:sldId id="292" r:id="rId18"/>
    <p:sldId id="293" r:id="rId19"/>
    <p:sldId id="294" r:id="rId20"/>
    <p:sldId id="297" r:id="rId21"/>
    <p:sldId id="298" r:id="rId22"/>
    <p:sldId id="289" r:id="rId23"/>
    <p:sldId id="295" r:id="rId24"/>
    <p:sldId id="296" r:id="rId25"/>
    <p:sldId id="300" r:id="rId26"/>
    <p:sldId id="301" r:id="rId27"/>
    <p:sldId id="302" r:id="rId28"/>
    <p:sldId id="328" r:id="rId29"/>
    <p:sldId id="327" r:id="rId30"/>
    <p:sldId id="303" r:id="rId31"/>
    <p:sldId id="304" r:id="rId32"/>
    <p:sldId id="305" r:id="rId33"/>
    <p:sldId id="306" r:id="rId34"/>
    <p:sldId id="308" r:id="rId35"/>
    <p:sldId id="321" r:id="rId36"/>
    <p:sldId id="309" r:id="rId37"/>
    <p:sldId id="310" r:id="rId38"/>
    <p:sldId id="311" r:id="rId39"/>
    <p:sldId id="312" r:id="rId40"/>
    <p:sldId id="323" r:id="rId41"/>
    <p:sldId id="324" r:id="rId42"/>
    <p:sldId id="325" r:id="rId43"/>
    <p:sldId id="313" r:id="rId44"/>
    <p:sldId id="314" r:id="rId45"/>
    <p:sldId id="315" r:id="rId46"/>
    <p:sldId id="316" r:id="rId47"/>
    <p:sldId id="317" r:id="rId48"/>
    <p:sldId id="318" r:id="rId49"/>
    <p:sldId id="322" r:id="rId50"/>
    <p:sldId id="272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>
      <p:cViewPr varScale="1">
        <p:scale>
          <a:sx n="113" d="100"/>
          <a:sy n="113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D317B-63A8-4888-B880-0BB8127774E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D25D186-2C89-4F30-B5DA-43ACDF8ACD5B}">
      <dgm:prSet/>
      <dgm:spPr/>
      <dgm:t>
        <a:bodyPr/>
        <a:lstStyle/>
        <a:p>
          <a:pPr rtl="0"/>
          <a:r>
            <a:rPr lang="ru-RU" smtClean="0"/>
            <a:t>№</a:t>
          </a:r>
          <a:r>
            <a:rPr lang="en-US" smtClean="0"/>
            <a:t>212-</a:t>
          </a:r>
          <a:r>
            <a:rPr lang="ru-RU" smtClean="0"/>
            <a:t>ФЗ</a:t>
          </a:r>
          <a:endParaRPr lang="ru-RU"/>
        </a:p>
      </dgm:t>
    </dgm:pt>
    <dgm:pt modelId="{295722BD-6181-445C-B254-DB06E541AA75}" type="parTrans" cxnId="{3808AF59-76D8-4D43-A1C5-5EAFEB5A544B}">
      <dgm:prSet/>
      <dgm:spPr/>
      <dgm:t>
        <a:bodyPr/>
        <a:lstStyle/>
        <a:p>
          <a:endParaRPr lang="ru-RU"/>
        </a:p>
      </dgm:t>
    </dgm:pt>
    <dgm:pt modelId="{BFB94F14-B49D-4E7B-A23A-2BE43EC933E2}" type="sibTrans" cxnId="{3808AF59-76D8-4D43-A1C5-5EAFEB5A544B}">
      <dgm:prSet/>
      <dgm:spPr/>
      <dgm:t>
        <a:bodyPr/>
        <a:lstStyle/>
        <a:p>
          <a:endParaRPr lang="ru-RU"/>
        </a:p>
      </dgm:t>
    </dgm:pt>
    <dgm:pt modelId="{991F8C67-C65C-4511-B7D7-F97F3A07388E}">
      <dgm:prSet/>
      <dgm:spPr/>
      <dgm:t>
        <a:bodyPr/>
        <a:lstStyle/>
        <a:p>
          <a:pPr rtl="0"/>
          <a:r>
            <a:rPr lang="ru-RU" smtClean="0"/>
            <a:t>Общественный мониторинг (ст. 19);</a:t>
          </a:r>
          <a:endParaRPr lang="ru-RU"/>
        </a:p>
      </dgm:t>
    </dgm:pt>
    <dgm:pt modelId="{8E2B3277-7373-4D20-BB11-5435FE74D862}" type="parTrans" cxnId="{03789969-A846-4B3F-BE5C-7BA27BE5D05F}">
      <dgm:prSet/>
      <dgm:spPr/>
      <dgm:t>
        <a:bodyPr/>
        <a:lstStyle/>
        <a:p>
          <a:endParaRPr lang="ru-RU"/>
        </a:p>
      </dgm:t>
    </dgm:pt>
    <dgm:pt modelId="{FA877008-46BA-477E-8047-E69444378629}" type="sibTrans" cxnId="{03789969-A846-4B3F-BE5C-7BA27BE5D05F}">
      <dgm:prSet/>
      <dgm:spPr/>
      <dgm:t>
        <a:bodyPr/>
        <a:lstStyle/>
        <a:p>
          <a:endParaRPr lang="ru-RU"/>
        </a:p>
      </dgm:t>
    </dgm:pt>
    <dgm:pt modelId="{6A843165-C1E9-486F-8EAD-2A9486306391}">
      <dgm:prSet/>
      <dgm:spPr/>
      <dgm:t>
        <a:bodyPr/>
        <a:lstStyle/>
        <a:p>
          <a:pPr rtl="0"/>
          <a:r>
            <a:rPr lang="ru-RU" smtClean="0"/>
            <a:t>Общественная проверка (ст. 20);</a:t>
          </a:r>
          <a:endParaRPr lang="ru-RU"/>
        </a:p>
      </dgm:t>
    </dgm:pt>
    <dgm:pt modelId="{F50C0584-C714-4DF7-AE86-B46D8D975784}" type="parTrans" cxnId="{1B60093E-66E6-45BA-8028-B7281A06214E}">
      <dgm:prSet/>
      <dgm:spPr/>
      <dgm:t>
        <a:bodyPr/>
        <a:lstStyle/>
        <a:p>
          <a:endParaRPr lang="ru-RU"/>
        </a:p>
      </dgm:t>
    </dgm:pt>
    <dgm:pt modelId="{83E88DF2-4C2F-4382-9993-7CD86EFBCCE5}" type="sibTrans" cxnId="{1B60093E-66E6-45BA-8028-B7281A06214E}">
      <dgm:prSet/>
      <dgm:spPr/>
      <dgm:t>
        <a:bodyPr/>
        <a:lstStyle/>
        <a:p>
          <a:endParaRPr lang="ru-RU"/>
        </a:p>
      </dgm:t>
    </dgm:pt>
    <dgm:pt modelId="{7DADF4C1-F0D7-4006-A314-8AD59D1923E2}">
      <dgm:prSet/>
      <dgm:spPr/>
      <dgm:t>
        <a:bodyPr/>
        <a:lstStyle/>
        <a:p>
          <a:pPr rtl="0"/>
          <a:r>
            <a:rPr lang="ru-RU" smtClean="0"/>
            <a:t>Общественная экспертиза (ст. 22);</a:t>
          </a:r>
          <a:endParaRPr lang="ru-RU"/>
        </a:p>
      </dgm:t>
    </dgm:pt>
    <dgm:pt modelId="{583AB029-E33E-415D-BABB-12C89E8AF7C2}" type="parTrans" cxnId="{1B551FFF-A1A3-4E21-87DD-56D47D96B6BC}">
      <dgm:prSet/>
      <dgm:spPr/>
      <dgm:t>
        <a:bodyPr/>
        <a:lstStyle/>
        <a:p>
          <a:endParaRPr lang="ru-RU"/>
        </a:p>
      </dgm:t>
    </dgm:pt>
    <dgm:pt modelId="{4FD29F15-65C3-4BF2-BF03-999240D075F4}" type="sibTrans" cxnId="{1B551FFF-A1A3-4E21-87DD-56D47D96B6BC}">
      <dgm:prSet/>
      <dgm:spPr/>
      <dgm:t>
        <a:bodyPr/>
        <a:lstStyle/>
        <a:p>
          <a:endParaRPr lang="ru-RU"/>
        </a:p>
      </dgm:t>
    </dgm:pt>
    <dgm:pt modelId="{6D95E48A-C4C0-40A7-8FB2-1367478C19E5}">
      <dgm:prSet/>
      <dgm:spPr/>
      <dgm:t>
        <a:bodyPr/>
        <a:lstStyle/>
        <a:p>
          <a:pPr rtl="0"/>
          <a:r>
            <a:rPr lang="ru-RU" smtClean="0"/>
            <a:t>Общественное обсуждение (ст. 24);</a:t>
          </a:r>
          <a:endParaRPr lang="ru-RU"/>
        </a:p>
      </dgm:t>
    </dgm:pt>
    <dgm:pt modelId="{07A80888-07F1-4B92-8F9C-BEF46C330007}" type="parTrans" cxnId="{A6411865-2C7D-4190-85A2-2D7F9D5C8DC4}">
      <dgm:prSet/>
      <dgm:spPr/>
      <dgm:t>
        <a:bodyPr/>
        <a:lstStyle/>
        <a:p>
          <a:endParaRPr lang="ru-RU"/>
        </a:p>
      </dgm:t>
    </dgm:pt>
    <dgm:pt modelId="{4679AA7D-67FE-4792-ADD7-D071A980D091}" type="sibTrans" cxnId="{A6411865-2C7D-4190-85A2-2D7F9D5C8DC4}">
      <dgm:prSet/>
      <dgm:spPr/>
      <dgm:t>
        <a:bodyPr/>
        <a:lstStyle/>
        <a:p>
          <a:endParaRPr lang="ru-RU"/>
        </a:p>
      </dgm:t>
    </dgm:pt>
    <dgm:pt modelId="{94373011-725B-4B40-977C-5765E7FD4CE5}">
      <dgm:prSet/>
      <dgm:spPr/>
      <dgm:t>
        <a:bodyPr/>
        <a:lstStyle/>
        <a:p>
          <a:pPr rtl="0"/>
          <a:r>
            <a:rPr lang="ru-RU" smtClean="0"/>
            <a:t>Общественные (публичные) слушания (ст. 25).</a:t>
          </a:r>
          <a:endParaRPr lang="ru-RU"/>
        </a:p>
      </dgm:t>
    </dgm:pt>
    <dgm:pt modelId="{47CC78AB-4F01-435C-A61B-8231204D97C9}" type="parTrans" cxnId="{D1F5ADF7-2AC6-451A-AD32-F3EC1DBAE099}">
      <dgm:prSet/>
      <dgm:spPr/>
      <dgm:t>
        <a:bodyPr/>
        <a:lstStyle/>
        <a:p>
          <a:endParaRPr lang="ru-RU"/>
        </a:p>
      </dgm:t>
    </dgm:pt>
    <dgm:pt modelId="{B457E7D6-F7E6-441D-AE94-551C31FBFF52}" type="sibTrans" cxnId="{D1F5ADF7-2AC6-451A-AD32-F3EC1DBAE099}">
      <dgm:prSet/>
      <dgm:spPr/>
      <dgm:t>
        <a:bodyPr/>
        <a:lstStyle/>
        <a:p>
          <a:endParaRPr lang="ru-RU"/>
        </a:p>
      </dgm:t>
    </dgm:pt>
    <dgm:pt modelId="{9E2AAE20-E324-4219-8288-F16A83A3C33B}" type="pres">
      <dgm:prSet presAssocID="{639D317B-63A8-4888-B880-0BB8127774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3C53D3-1406-4C12-9F44-FE30F65BE9A9}" type="pres">
      <dgm:prSet presAssocID="{0D25D186-2C89-4F30-B5DA-43ACDF8ACD5B}" presName="parentLin" presStyleCnt="0"/>
      <dgm:spPr/>
    </dgm:pt>
    <dgm:pt modelId="{4E8B911E-02DF-4D5F-8150-6F368AE1572A}" type="pres">
      <dgm:prSet presAssocID="{0D25D186-2C89-4F30-B5DA-43ACDF8ACD5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0C4AE32-A86F-4A9E-953A-D9A98F0DE8EF}" type="pres">
      <dgm:prSet presAssocID="{0D25D186-2C89-4F30-B5DA-43ACDF8ACD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517F5-10CE-46A2-B401-EA4C6E0D0E74}" type="pres">
      <dgm:prSet presAssocID="{0D25D186-2C89-4F30-B5DA-43ACDF8ACD5B}" presName="negativeSpace" presStyleCnt="0"/>
      <dgm:spPr/>
    </dgm:pt>
    <dgm:pt modelId="{D6D3CB13-0453-4BAD-BFCC-581CFA8B9690}" type="pres">
      <dgm:prSet presAssocID="{0D25D186-2C89-4F30-B5DA-43ACDF8ACD5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FDCF51-59AE-4C44-8BC5-4D4ABD291C9E}" type="presOf" srcId="{0D25D186-2C89-4F30-B5DA-43ACDF8ACD5B}" destId="{F0C4AE32-A86F-4A9E-953A-D9A98F0DE8EF}" srcOrd="1" destOrd="0" presId="urn:microsoft.com/office/officeart/2005/8/layout/list1"/>
    <dgm:cxn modelId="{3808AF59-76D8-4D43-A1C5-5EAFEB5A544B}" srcId="{639D317B-63A8-4888-B880-0BB8127774E0}" destId="{0D25D186-2C89-4F30-B5DA-43ACDF8ACD5B}" srcOrd="0" destOrd="0" parTransId="{295722BD-6181-445C-B254-DB06E541AA75}" sibTransId="{BFB94F14-B49D-4E7B-A23A-2BE43EC933E2}"/>
    <dgm:cxn modelId="{1B551FFF-A1A3-4E21-87DD-56D47D96B6BC}" srcId="{0D25D186-2C89-4F30-B5DA-43ACDF8ACD5B}" destId="{7DADF4C1-F0D7-4006-A314-8AD59D1923E2}" srcOrd="2" destOrd="0" parTransId="{583AB029-E33E-415D-BABB-12C89E8AF7C2}" sibTransId="{4FD29F15-65C3-4BF2-BF03-999240D075F4}"/>
    <dgm:cxn modelId="{A6411865-2C7D-4190-85A2-2D7F9D5C8DC4}" srcId="{0D25D186-2C89-4F30-B5DA-43ACDF8ACD5B}" destId="{6D95E48A-C4C0-40A7-8FB2-1367478C19E5}" srcOrd="3" destOrd="0" parTransId="{07A80888-07F1-4B92-8F9C-BEF46C330007}" sibTransId="{4679AA7D-67FE-4792-ADD7-D071A980D091}"/>
    <dgm:cxn modelId="{16AAAAF2-0714-45C9-B496-B4B375379E53}" type="presOf" srcId="{6D95E48A-C4C0-40A7-8FB2-1367478C19E5}" destId="{D6D3CB13-0453-4BAD-BFCC-581CFA8B9690}" srcOrd="0" destOrd="3" presId="urn:microsoft.com/office/officeart/2005/8/layout/list1"/>
    <dgm:cxn modelId="{C2B24968-D408-4656-8E7B-BC711142C653}" type="presOf" srcId="{94373011-725B-4B40-977C-5765E7FD4CE5}" destId="{D6D3CB13-0453-4BAD-BFCC-581CFA8B9690}" srcOrd="0" destOrd="4" presId="urn:microsoft.com/office/officeart/2005/8/layout/list1"/>
    <dgm:cxn modelId="{2E7F8FFD-1DEA-424B-88B5-7B52BCA9BD53}" type="presOf" srcId="{6A843165-C1E9-486F-8EAD-2A9486306391}" destId="{D6D3CB13-0453-4BAD-BFCC-581CFA8B9690}" srcOrd="0" destOrd="1" presId="urn:microsoft.com/office/officeart/2005/8/layout/list1"/>
    <dgm:cxn modelId="{44C31908-9A53-4E3B-ADE6-D45FB7517F0E}" type="presOf" srcId="{639D317B-63A8-4888-B880-0BB8127774E0}" destId="{9E2AAE20-E324-4219-8288-F16A83A3C33B}" srcOrd="0" destOrd="0" presId="urn:microsoft.com/office/officeart/2005/8/layout/list1"/>
    <dgm:cxn modelId="{0377AAD6-D164-43DD-8E0B-137FE1CFD178}" type="presOf" srcId="{7DADF4C1-F0D7-4006-A314-8AD59D1923E2}" destId="{D6D3CB13-0453-4BAD-BFCC-581CFA8B9690}" srcOrd="0" destOrd="2" presId="urn:microsoft.com/office/officeart/2005/8/layout/list1"/>
    <dgm:cxn modelId="{D1F5ADF7-2AC6-451A-AD32-F3EC1DBAE099}" srcId="{0D25D186-2C89-4F30-B5DA-43ACDF8ACD5B}" destId="{94373011-725B-4B40-977C-5765E7FD4CE5}" srcOrd="4" destOrd="0" parTransId="{47CC78AB-4F01-435C-A61B-8231204D97C9}" sibTransId="{B457E7D6-F7E6-441D-AE94-551C31FBFF52}"/>
    <dgm:cxn modelId="{4295BEA6-8B5C-494A-9ED5-99E463C05DB8}" type="presOf" srcId="{991F8C67-C65C-4511-B7D7-F97F3A07388E}" destId="{D6D3CB13-0453-4BAD-BFCC-581CFA8B9690}" srcOrd="0" destOrd="0" presId="urn:microsoft.com/office/officeart/2005/8/layout/list1"/>
    <dgm:cxn modelId="{ED59011C-C8A4-49A5-9CFF-FFA49459D711}" type="presOf" srcId="{0D25D186-2C89-4F30-B5DA-43ACDF8ACD5B}" destId="{4E8B911E-02DF-4D5F-8150-6F368AE1572A}" srcOrd="0" destOrd="0" presId="urn:microsoft.com/office/officeart/2005/8/layout/list1"/>
    <dgm:cxn modelId="{1B60093E-66E6-45BA-8028-B7281A06214E}" srcId="{0D25D186-2C89-4F30-B5DA-43ACDF8ACD5B}" destId="{6A843165-C1E9-486F-8EAD-2A9486306391}" srcOrd="1" destOrd="0" parTransId="{F50C0584-C714-4DF7-AE86-B46D8D975784}" sibTransId="{83E88DF2-4C2F-4382-9993-7CD86EFBCCE5}"/>
    <dgm:cxn modelId="{03789969-A846-4B3F-BE5C-7BA27BE5D05F}" srcId="{0D25D186-2C89-4F30-B5DA-43ACDF8ACD5B}" destId="{991F8C67-C65C-4511-B7D7-F97F3A07388E}" srcOrd="0" destOrd="0" parTransId="{8E2B3277-7373-4D20-BB11-5435FE74D862}" sibTransId="{FA877008-46BA-477E-8047-E69444378629}"/>
    <dgm:cxn modelId="{835DBB9A-07EA-498B-B3F8-50B1744B0433}" type="presParOf" srcId="{9E2AAE20-E324-4219-8288-F16A83A3C33B}" destId="{643C53D3-1406-4C12-9F44-FE30F65BE9A9}" srcOrd="0" destOrd="0" presId="urn:microsoft.com/office/officeart/2005/8/layout/list1"/>
    <dgm:cxn modelId="{4396E687-289A-41BE-9479-67B53930671A}" type="presParOf" srcId="{643C53D3-1406-4C12-9F44-FE30F65BE9A9}" destId="{4E8B911E-02DF-4D5F-8150-6F368AE1572A}" srcOrd="0" destOrd="0" presId="urn:microsoft.com/office/officeart/2005/8/layout/list1"/>
    <dgm:cxn modelId="{32115E95-AA95-45AA-93B1-CD07D4F698DD}" type="presParOf" srcId="{643C53D3-1406-4C12-9F44-FE30F65BE9A9}" destId="{F0C4AE32-A86F-4A9E-953A-D9A98F0DE8EF}" srcOrd="1" destOrd="0" presId="urn:microsoft.com/office/officeart/2005/8/layout/list1"/>
    <dgm:cxn modelId="{5EA7BADA-D6FB-40A2-87EF-3156DFC2D55F}" type="presParOf" srcId="{9E2AAE20-E324-4219-8288-F16A83A3C33B}" destId="{B6A517F5-10CE-46A2-B401-EA4C6E0D0E74}" srcOrd="1" destOrd="0" presId="urn:microsoft.com/office/officeart/2005/8/layout/list1"/>
    <dgm:cxn modelId="{9184BC5A-99D7-4B4B-89BF-3232A879DC29}" type="presParOf" srcId="{9E2AAE20-E324-4219-8288-F16A83A3C33B}" destId="{D6D3CB13-0453-4BAD-BFCC-581CFA8B969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518911-899D-4B44-A604-62D3AEC74E3E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642A47-EDF6-4F22-A475-F365CA33C2EF}">
      <dgm:prSet custT="1"/>
      <dgm:spPr/>
      <dgm:t>
        <a:bodyPr/>
        <a:lstStyle/>
        <a:p>
          <a:pPr algn="ctr" rtl="0"/>
          <a:r>
            <a:rPr lang="ru-RU" sz="2000" dirty="0" smtClean="0"/>
            <a:t>Методика </a:t>
          </a:r>
          <a:endParaRPr lang="ru-RU" sz="2000" dirty="0"/>
        </a:p>
      </dgm:t>
    </dgm:pt>
    <dgm:pt modelId="{98B4B95B-E6E7-46BA-97D0-DB71C6D68C12}" type="parTrans" cxnId="{235A669A-3461-495F-B3C2-F3E8319FBF03}">
      <dgm:prSet/>
      <dgm:spPr/>
      <dgm:t>
        <a:bodyPr/>
        <a:lstStyle/>
        <a:p>
          <a:endParaRPr lang="ru-RU"/>
        </a:p>
      </dgm:t>
    </dgm:pt>
    <dgm:pt modelId="{31347426-192A-4F94-839E-63C6799702BE}" type="sibTrans" cxnId="{235A669A-3461-495F-B3C2-F3E8319FBF03}">
      <dgm:prSet/>
      <dgm:spPr/>
      <dgm:t>
        <a:bodyPr/>
        <a:lstStyle/>
        <a:p>
          <a:endParaRPr lang="ru-RU"/>
        </a:p>
      </dgm:t>
    </dgm:pt>
    <dgm:pt modelId="{C551F2D3-0FA6-4841-9B3D-3255DBCD2AC7}">
      <dgm:prSet custT="1"/>
      <dgm:spPr/>
      <dgm:t>
        <a:bodyPr/>
        <a:lstStyle/>
        <a:p>
          <a:pPr algn="ctr" rtl="0"/>
          <a:r>
            <a:rPr lang="ru-RU" sz="1600" dirty="0" smtClean="0"/>
            <a:t>Форма ОК</a:t>
          </a:r>
          <a:endParaRPr lang="ru-RU" sz="1600" dirty="0"/>
        </a:p>
      </dgm:t>
    </dgm:pt>
    <dgm:pt modelId="{45D22037-CD71-49E2-A453-406410355135}" type="parTrans" cxnId="{C5B34CD0-B936-4383-AD00-80D0FF312548}">
      <dgm:prSet/>
      <dgm:spPr/>
      <dgm:t>
        <a:bodyPr/>
        <a:lstStyle/>
        <a:p>
          <a:endParaRPr lang="ru-RU"/>
        </a:p>
      </dgm:t>
    </dgm:pt>
    <dgm:pt modelId="{4665FA97-098A-4BDC-B44D-95A03076FDB9}" type="sibTrans" cxnId="{C5B34CD0-B936-4383-AD00-80D0FF312548}">
      <dgm:prSet/>
      <dgm:spPr/>
      <dgm:t>
        <a:bodyPr/>
        <a:lstStyle/>
        <a:p>
          <a:endParaRPr lang="ru-RU"/>
        </a:p>
      </dgm:t>
    </dgm:pt>
    <dgm:pt modelId="{02A1FD63-91AB-4D2F-A057-AF5E18238785}">
      <dgm:prSet custT="1"/>
      <dgm:spPr/>
      <dgm:t>
        <a:bodyPr/>
        <a:lstStyle/>
        <a:p>
          <a:pPr algn="ctr" rtl="0"/>
          <a:r>
            <a:rPr lang="ru-RU" sz="1600" dirty="0" smtClean="0"/>
            <a:t>Оценочные процедуры</a:t>
          </a:r>
          <a:endParaRPr lang="ru-RU" sz="1600" dirty="0"/>
        </a:p>
      </dgm:t>
    </dgm:pt>
    <dgm:pt modelId="{E98135EE-6351-4720-A4DE-5ADABBDD2811}" type="parTrans" cxnId="{CFFE2C4A-5FEA-4135-BB4A-C8F7B6533494}">
      <dgm:prSet/>
      <dgm:spPr/>
      <dgm:t>
        <a:bodyPr/>
        <a:lstStyle/>
        <a:p>
          <a:endParaRPr lang="ru-RU"/>
        </a:p>
      </dgm:t>
    </dgm:pt>
    <dgm:pt modelId="{9C5933D1-940B-4C77-B847-DEAE16C5BA08}" type="sibTrans" cxnId="{CFFE2C4A-5FEA-4135-BB4A-C8F7B6533494}">
      <dgm:prSet/>
      <dgm:spPr/>
      <dgm:t>
        <a:bodyPr/>
        <a:lstStyle/>
        <a:p>
          <a:endParaRPr lang="ru-RU"/>
        </a:p>
      </dgm:t>
    </dgm:pt>
    <dgm:pt modelId="{8EB38A7A-70F3-4677-93DE-5DB82846CC89}">
      <dgm:prSet custT="1"/>
      <dgm:spPr/>
      <dgm:t>
        <a:bodyPr/>
        <a:lstStyle/>
        <a:p>
          <a:pPr algn="ctr" rtl="0"/>
          <a:r>
            <a:rPr lang="ru-RU" sz="1600" dirty="0" smtClean="0"/>
            <a:t>И их последовательность</a:t>
          </a:r>
          <a:endParaRPr lang="ru-RU" sz="1600" dirty="0"/>
        </a:p>
      </dgm:t>
    </dgm:pt>
    <dgm:pt modelId="{CCA556E7-4AFE-4A79-8A7B-B06320447E12}" type="parTrans" cxnId="{73825D06-6A51-4469-AFFE-384FD2A4F94F}">
      <dgm:prSet/>
      <dgm:spPr/>
      <dgm:t>
        <a:bodyPr/>
        <a:lstStyle/>
        <a:p>
          <a:endParaRPr lang="ru-RU"/>
        </a:p>
      </dgm:t>
    </dgm:pt>
    <dgm:pt modelId="{4735F39E-3A8E-4989-9CDF-CD21762B9E2A}" type="sibTrans" cxnId="{73825D06-6A51-4469-AFFE-384FD2A4F94F}">
      <dgm:prSet/>
      <dgm:spPr/>
      <dgm:t>
        <a:bodyPr/>
        <a:lstStyle/>
        <a:p>
          <a:endParaRPr lang="ru-RU"/>
        </a:p>
      </dgm:t>
    </dgm:pt>
    <dgm:pt modelId="{0EBFDCC9-9198-4C10-81F0-5EBDDBD2C166}">
      <dgm:prSet custT="1"/>
      <dgm:spPr/>
      <dgm:t>
        <a:bodyPr/>
        <a:lstStyle/>
        <a:p>
          <a:pPr rtl="0"/>
          <a:r>
            <a:rPr lang="ru-RU" sz="2000" dirty="0" smtClean="0"/>
            <a:t>Критерии, показатели, индикаторы</a:t>
          </a:r>
          <a:endParaRPr lang="ru-RU" sz="2000" dirty="0"/>
        </a:p>
      </dgm:t>
    </dgm:pt>
    <dgm:pt modelId="{07788BDB-1342-4433-A92C-C44856501DCB}" type="parTrans" cxnId="{458B3366-307F-4DE3-9E96-99C2742B87EA}">
      <dgm:prSet/>
      <dgm:spPr/>
      <dgm:t>
        <a:bodyPr/>
        <a:lstStyle/>
        <a:p>
          <a:endParaRPr lang="ru-RU"/>
        </a:p>
      </dgm:t>
    </dgm:pt>
    <dgm:pt modelId="{365EA107-3698-45C0-BBDC-CDB4C14DDD90}" type="sibTrans" cxnId="{458B3366-307F-4DE3-9E96-99C2742B87EA}">
      <dgm:prSet/>
      <dgm:spPr/>
      <dgm:t>
        <a:bodyPr/>
        <a:lstStyle/>
        <a:p>
          <a:endParaRPr lang="ru-RU"/>
        </a:p>
      </dgm:t>
    </dgm:pt>
    <dgm:pt modelId="{DC00A43E-3758-4C0F-8D5E-AD2D08A7E7C9}">
      <dgm:prSet custT="1"/>
      <dgm:spPr/>
      <dgm:t>
        <a:bodyPr/>
        <a:lstStyle/>
        <a:p>
          <a:pPr rtl="0"/>
          <a:r>
            <a:rPr lang="ru-RU" sz="2000" dirty="0" smtClean="0"/>
            <a:t>Источники информации</a:t>
          </a:r>
          <a:endParaRPr lang="ru-RU" sz="2000" dirty="0"/>
        </a:p>
      </dgm:t>
    </dgm:pt>
    <dgm:pt modelId="{BAC79779-9D73-486A-B9CD-4277DCF8A375}" type="parTrans" cxnId="{41DEF42C-8975-43D9-A63C-2FB8EEE1B130}">
      <dgm:prSet/>
      <dgm:spPr/>
      <dgm:t>
        <a:bodyPr/>
        <a:lstStyle/>
        <a:p>
          <a:endParaRPr lang="ru-RU"/>
        </a:p>
      </dgm:t>
    </dgm:pt>
    <dgm:pt modelId="{484E3994-D542-415E-86DC-2FD191C0BAA9}" type="sibTrans" cxnId="{41DEF42C-8975-43D9-A63C-2FB8EEE1B130}">
      <dgm:prSet/>
      <dgm:spPr/>
      <dgm:t>
        <a:bodyPr/>
        <a:lstStyle/>
        <a:p>
          <a:endParaRPr lang="ru-RU"/>
        </a:p>
      </dgm:t>
    </dgm:pt>
    <dgm:pt modelId="{CDC2DC34-F902-4899-94DF-67B74C878D05}">
      <dgm:prSet custT="1"/>
      <dgm:spPr/>
      <dgm:t>
        <a:bodyPr/>
        <a:lstStyle/>
        <a:p>
          <a:pPr algn="ctr" rtl="0"/>
          <a:r>
            <a:rPr lang="ru-RU" sz="2000" smtClean="0"/>
            <a:t>Способы получения информации, включая:</a:t>
          </a:r>
          <a:endParaRPr lang="ru-RU" sz="2000"/>
        </a:p>
      </dgm:t>
    </dgm:pt>
    <dgm:pt modelId="{78A5FE27-BCCC-437E-8E1E-1CC3A12F12A5}" type="parTrans" cxnId="{6E9F7712-853E-4EF8-AB9D-42486EEE2B2D}">
      <dgm:prSet/>
      <dgm:spPr/>
      <dgm:t>
        <a:bodyPr/>
        <a:lstStyle/>
        <a:p>
          <a:endParaRPr lang="ru-RU"/>
        </a:p>
      </dgm:t>
    </dgm:pt>
    <dgm:pt modelId="{2B570166-8170-4A67-9372-264AF25DE866}" type="sibTrans" cxnId="{6E9F7712-853E-4EF8-AB9D-42486EEE2B2D}">
      <dgm:prSet/>
      <dgm:spPr/>
      <dgm:t>
        <a:bodyPr/>
        <a:lstStyle/>
        <a:p>
          <a:endParaRPr lang="ru-RU"/>
        </a:p>
      </dgm:t>
    </dgm:pt>
    <dgm:pt modelId="{056DFC6E-EAC5-4015-B254-77D43D1C50A6}">
      <dgm:prSet custT="1"/>
      <dgm:spPr/>
      <dgm:t>
        <a:bodyPr/>
        <a:lstStyle/>
        <a:p>
          <a:pPr algn="ctr" rtl="0"/>
          <a:r>
            <a:rPr lang="ru-RU" sz="1600" dirty="0" smtClean="0"/>
            <a:t>Доступ к объекту</a:t>
          </a:r>
          <a:endParaRPr lang="ru-RU" sz="1600" dirty="0"/>
        </a:p>
      </dgm:t>
    </dgm:pt>
    <dgm:pt modelId="{581FF639-51BD-4103-BBC9-10BFA6431AE5}" type="parTrans" cxnId="{EE5425A6-9AFE-4A10-B24C-C4E4C5461111}">
      <dgm:prSet/>
      <dgm:spPr/>
      <dgm:t>
        <a:bodyPr/>
        <a:lstStyle/>
        <a:p>
          <a:endParaRPr lang="ru-RU"/>
        </a:p>
      </dgm:t>
    </dgm:pt>
    <dgm:pt modelId="{0A198E3C-65B5-4064-B3FF-2140D041047F}" type="sibTrans" cxnId="{EE5425A6-9AFE-4A10-B24C-C4E4C5461111}">
      <dgm:prSet/>
      <dgm:spPr/>
      <dgm:t>
        <a:bodyPr/>
        <a:lstStyle/>
        <a:p>
          <a:endParaRPr lang="ru-RU"/>
        </a:p>
      </dgm:t>
    </dgm:pt>
    <dgm:pt modelId="{9BDEDBA6-0623-4652-8C1C-3FCC2BB907EE}">
      <dgm:prSet custT="1"/>
      <dgm:spPr/>
      <dgm:t>
        <a:bodyPr/>
        <a:lstStyle/>
        <a:p>
          <a:pPr algn="ctr" rtl="0"/>
          <a:r>
            <a:rPr lang="ru-RU" sz="1600" smtClean="0"/>
            <a:t>Запрос на «закрытую» информацию</a:t>
          </a:r>
          <a:endParaRPr lang="ru-RU" sz="1600"/>
        </a:p>
      </dgm:t>
    </dgm:pt>
    <dgm:pt modelId="{FD33ACD3-8CDC-457A-BCDD-6D683EDF526E}" type="parTrans" cxnId="{6274F22F-B4C5-4AFE-AB36-CE88A5D31747}">
      <dgm:prSet/>
      <dgm:spPr/>
      <dgm:t>
        <a:bodyPr/>
        <a:lstStyle/>
        <a:p>
          <a:endParaRPr lang="ru-RU"/>
        </a:p>
      </dgm:t>
    </dgm:pt>
    <dgm:pt modelId="{45108707-2DB9-4E2D-B49C-3B7D5349B6C8}" type="sibTrans" cxnId="{6274F22F-B4C5-4AFE-AB36-CE88A5D31747}">
      <dgm:prSet/>
      <dgm:spPr/>
      <dgm:t>
        <a:bodyPr/>
        <a:lstStyle/>
        <a:p>
          <a:endParaRPr lang="ru-RU"/>
        </a:p>
      </dgm:t>
    </dgm:pt>
    <dgm:pt modelId="{A62E32F8-CEAE-4418-8F00-FDC5D4A25DBC}">
      <dgm:prSet custT="1"/>
      <dgm:spPr/>
      <dgm:t>
        <a:bodyPr/>
        <a:lstStyle/>
        <a:p>
          <a:pPr algn="ctr" rtl="0"/>
          <a:r>
            <a:rPr lang="ru-RU" sz="1600" smtClean="0"/>
            <a:t>Социологические опросы</a:t>
          </a:r>
          <a:endParaRPr lang="ru-RU" sz="1600"/>
        </a:p>
      </dgm:t>
    </dgm:pt>
    <dgm:pt modelId="{7ED3DDF7-DF84-4092-823E-B40BC26BA007}" type="parTrans" cxnId="{A52C1546-635E-4B48-AC1A-55DB4590280C}">
      <dgm:prSet/>
      <dgm:spPr/>
      <dgm:t>
        <a:bodyPr/>
        <a:lstStyle/>
        <a:p>
          <a:endParaRPr lang="ru-RU"/>
        </a:p>
      </dgm:t>
    </dgm:pt>
    <dgm:pt modelId="{A67ED4B0-EC76-4058-9750-4B8580FDDF96}" type="sibTrans" cxnId="{A52C1546-635E-4B48-AC1A-55DB4590280C}">
      <dgm:prSet/>
      <dgm:spPr/>
      <dgm:t>
        <a:bodyPr/>
        <a:lstStyle/>
        <a:p>
          <a:endParaRPr lang="ru-RU"/>
        </a:p>
      </dgm:t>
    </dgm:pt>
    <dgm:pt modelId="{B1986502-AD24-49C7-BF2A-3D0B33EA6E4F}">
      <dgm:prSet custT="1"/>
      <dgm:spPr/>
      <dgm:t>
        <a:bodyPr/>
        <a:lstStyle/>
        <a:p>
          <a:pPr algn="ctr" rtl="0"/>
          <a:r>
            <a:rPr lang="ru-RU" sz="1600" smtClean="0"/>
            <a:t>Экспертные оценки</a:t>
          </a:r>
          <a:endParaRPr lang="ru-RU" sz="1600"/>
        </a:p>
      </dgm:t>
    </dgm:pt>
    <dgm:pt modelId="{4A9A0932-B457-4125-A89B-A18AA8EE7257}" type="parTrans" cxnId="{1A2786BC-26A7-41C9-9E6D-6FFE822F0BAD}">
      <dgm:prSet/>
      <dgm:spPr/>
      <dgm:t>
        <a:bodyPr/>
        <a:lstStyle/>
        <a:p>
          <a:endParaRPr lang="ru-RU"/>
        </a:p>
      </dgm:t>
    </dgm:pt>
    <dgm:pt modelId="{AD76AE59-18DB-4ECE-864D-333A48207EEB}" type="sibTrans" cxnId="{1A2786BC-26A7-41C9-9E6D-6FFE822F0BAD}">
      <dgm:prSet/>
      <dgm:spPr/>
      <dgm:t>
        <a:bodyPr/>
        <a:lstStyle/>
        <a:p>
          <a:endParaRPr lang="ru-RU"/>
        </a:p>
      </dgm:t>
    </dgm:pt>
    <dgm:pt modelId="{3D7F2A86-6B7F-4835-8210-54F8CABE9D93}">
      <dgm:prSet custT="1"/>
      <dgm:spPr/>
      <dgm:t>
        <a:bodyPr/>
        <a:lstStyle/>
        <a:p>
          <a:pPr algn="ctr" rtl="0"/>
          <a:r>
            <a:rPr lang="ru-RU" sz="2000" smtClean="0"/>
            <a:t>Инструментарий</a:t>
          </a:r>
          <a:endParaRPr lang="ru-RU" sz="2000"/>
        </a:p>
      </dgm:t>
    </dgm:pt>
    <dgm:pt modelId="{324C380E-88E1-47AE-B7E5-C0E6D62C149A}" type="parTrans" cxnId="{B3989B68-2BB2-4B6F-8F73-563217554AF5}">
      <dgm:prSet/>
      <dgm:spPr/>
      <dgm:t>
        <a:bodyPr/>
        <a:lstStyle/>
        <a:p>
          <a:endParaRPr lang="ru-RU"/>
        </a:p>
      </dgm:t>
    </dgm:pt>
    <dgm:pt modelId="{505F73AC-2401-4F0B-8EF9-A7D3C90760D3}" type="sibTrans" cxnId="{B3989B68-2BB2-4B6F-8F73-563217554AF5}">
      <dgm:prSet/>
      <dgm:spPr/>
      <dgm:t>
        <a:bodyPr/>
        <a:lstStyle/>
        <a:p>
          <a:endParaRPr lang="ru-RU"/>
        </a:p>
      </dgm:t>
    </dgm:pt>
    <dgm:pt modelId="{5815F336-9400-4D32-BEF2-E58A6099D55D}">
      <dgm:prSet custT="1"/>
      <dgm:spPr/>
      <dgm:t>
        <a:bodyPr/>
        <a:lstStyle/>
        <a:p>
          <a:pPr algn="ctr" rtl="0"/>
          <a:r>
            <a:rPr lang="ru-RU" sz="1600" smtClean="0"/>
            <a:t>Анкеты для опросов</a:t>
          </a:r>
          <a:endParaRPr lang="ru-RU" sz="1600"/>
        </a:p>
      </dgm:t>
    </dgm:pt>
    <dgm:pt modelId="{4B888D57-42AA-4EFB-85B9-01DE5C556A82}" type="parTrans" cxnId="{0188BA3D-EF17-4E8A-8705-C0CE6DEE534B}">
      <dgm:prSet/>
      <dgm:spPr/>
      <dgm:t>
        <a:bodyPr/>
        <a:lstStyle/>
        <a:p>
          <a:endParaRPr lang="ru-RU"/>
        </a:p>
      </dgm:t>
    </dgm:pt>
    <dgm:pt modelId="{D0A69082-AB3C-4015-AFE0-B092ED192C82}" type="sibTrans" cxnId="{0188BA3D-EF17-4E8A-8705-C0CE6DEE534B}">
      <dgm:prSet/>
      <dgm:spPr/>
      <dgm:t>
        <a:bodyPr/>
        <a:lstStyle/>
        <a:p>
          <a:endParaRPr lang="ru-RU"/>
        </a:p>
      </dgm:t>
    </dgm:pt>
    <dgm:pt modelId="{ED7F5CA9-7D01-48FD-9629-90767E981356}">
      <dgm:prSet custT="1"/>
      <dgm:spPr/>
      <dgm:t>
        <a:bodyPr/>
        <a:lstStyle/>
        <a:p>
          <a:pPr algn="ctr" rtl="0"/>
          <a:r>
            <a:rPr lang="ru-RU" sz="1600" smtClean="0"/>
            <a:t>Гайды для интервью</a:t>
          </a:r>
          <a:endParaRPr lang="ru-RU" sz="1600"/>
        </a:p>
      </dgm:t>
    </dgm:pt>
    <dgm:pt modelId="{00A0B4BC-3465-41F8-910D-8B0E36B44214}" type="parTrans" cxnId="{F80EB6F5-0377-4742-904E-7B8987473517}">
      <dgm:prSet/>
      <dgm:spPr/>
      <dgm:t>
        <a:bodyPr/>
        <a:lstStyle/>
        <a:p>
          <a:endParaRPr lang="ru-RU"/>
        </a:p>
      </dgm:t>
    </dgm:pt>
    <dgm:pt modelId="{CA32EE84-CCB8-47C2-BD3F-B1A1D246FF04}" type="sibTrans" cxnId="{F80EB6F5-0377-4742-904E-7B8987473517}">
      <dgm:prSet/>
      <dgm:spPr/>
      <dgm:t>
        <a:bodyPr/>
        <a:lstStyle/>
        <a:p>
          <a:endParaRPr lang="ru-RU"/>
        </a:p>
      </dgm:t>
    </dgm:pt>
    <dgm:pt modelId="{9E7F9CB5-B676-484C-8745-1204898BC145}">
      <dgm:prSet custT="1"/>
      <dgm:spPr/>
      <dgm:t>
        <a:bodyPr/>
        <a:lstStyle/>
        <a:p>
          <a:pPr algn="ctr" rtl="0"/>
          <a:r>
            <a:rPr lang="ru-RU" sz="1600" dirty="0" smtClean="0"/>
            <a:t>Опросные листы для экспертов</a:t>
          </a:r>
          <a:endParaRPr lang="ru-RU" sz="1600" dirty="0"/>
        </a:p>
      </dgm:t>
    </dgm:pt>
    <dgm:pt modelId="{B0998D3D-A40B-4EB7-9D72-C9C91DF38069}" type="parTrans" cxnId="{E517E9B1-3D8C-407B-9E27-D0EAB06862DC}">
      <dgm:prSet/>
      <dgm:spPr/>
      <dgm:t>
        <a:bodyPr/>
        <a:lstStyle/>
        <a:p>
          <a:endParaRPr lang="ru-RU"/>
        </a:p>
      </dgm:t>
    </dgm:pt>
    <dgm:pt modelId="{64BEB9B1-F18E-4D28-96C8-54868ED41B11}" type="sibTrans" cxnId="{E517E9B1-3D8C-407B-9E27-D0EAB06862DC}">
      <dgm:prSet/>
      <dgm:spPr/>
      <dgm:t>
        <a:bodyPr/>
        <a:lstStyle/>
        <a:p>
          <a:endParaRPr lang="ru-RU"/>
        </a:p>
      </dgm:t>
    </dgm:pt>
    <dgm:pt modelId="{CE4889A5-85AF-41ED-80CB-36328989D083}">
      <dgm:prSet custT="1"/>
      <dgm:spPr/>
      <dgm:t>
        <a:bodyPr/>
        <a:lstStyle/>
        <a:p>
          <a:pPr algn="ctr" rtl="0"/>
          <a:r>
            <a:rPr lang="ru-RU" sz="2000" smtClean="0"/>
            <a:t>Привлечение и обучение исполнителей</a:t>
          </a:r>
          <a:endParaRPr lang="ru-RU" sz="2000"/>
        </a:p>
      </dgm:t>
    </dgm:pt>
    <dgm:pt modelId="{C52E7BB6-9F67-44F3-B8E6-F558D80D350A}" type="parTrans" cxnId="{5252E295-25F6-4218-AB5B-9B22E239C464}">
      <dgm:prSet/>
      <dgm:spPr/>
      <dgm:t>
        <a:bodyPr/>
        <a:lstStyle/>
        <a:p>
          <a:endParaRPr lang="ru-RU"/>
        </a:p>
      </dgm:t>
    </dgm:pt>
    <dgm:pt modelId="{2DAC4EAD-9800-4BD0-B2D9-F8FBB3C1ED55}" type="sibTrans" cxnId="{5252E295-25F6-4218-AB5B-9B22E239C464}">
      <dgm:prSet/>
      <dgm:spPr/>
      <dgm:t>
        <a:bodyPr/>
        <a:lstStyle/>
        <a:p>
          <a:endParaRPr lang="ru-RU"/>
        </a:p>
      </dgm:t>
    </dgm:pt>
    <dgm:pt modelId="{5270D660-FEEF-4AB2-AE34-7B5BF1345727}">
      <dgm:prSet custT="1"/>
      <dgm:spPr/>
      <dgm:t>
        <a:bodyPr/>
        <a:lstStyle/>
        <a:p>
          <a:pPr algn="ctr" rtl="0"/>
          <a:r>
            <a:rPr lang="ru-RU" sz="1600" dirty="0" smtClean="0"/>
            <a:t>Общественные контролеры</a:t>
          </a:r>
          <a:endParaRPr lang="ru-RU" sz="1600" dirty="0"/>
        </a:p>
      </dgm:t>
    </dgm:pt>
    <dgm:pt modelId="{5CFEDC03-1EE5-40A4-B121-67159E0130F2}" type="parTrans" cxnId="{A9BDF3A2-82F9-48E5-A1C1-1925962ED869}">
      <dgm:prSet/>
      <dgm:spPr/>
      <dgm:t>
        <a:bodyPr/>
        <a:lstStyle/>
        <a:p>
          <a:endParaRPr lang="ru-RU"/>
        </a:p>
      </dgm:t>
    </dgm:pt>
    <dgm:pt modelId="{9D778A51-5BF4-49E9-9591-7CF3868F8E5B}" type="sibTrans" cxnId="{A9BDF3A2-82F9-48E5-A1C1-1925962ED869}">
      <dgm:prSet/>
      <dgm:spPr/>
      <dgm:t>
        <a:bodyPr/>
        <a:lstStyle/>
        <a:p>
          <a:endParaRPr lang="ru-RU"/>
        </a:p>
      </dgm:t>
    </dgm:pt>
    <dgm:pt modelId="{442DFEC6-85B4-4A4B-A8CB-089EEFC1404C}">
      <dgm:prSet custT="1"/>
      <dgm:spPr/>
      <dgm:t>
        <a:bodyPr/>
        <a:lstStyle/>
        <a:p>
          <a:pPr algn="ctr" rtl="0"/>
          <a:r>
            <a:rPr lang="ru-RU" sz="1600" smtClean="0"/>
            <a:t>Эксперты</a:t>
          </a:r>
          <a:endParaRPr lang="ru-RU" sz="1600"/>
        </a:p>
      </dgm:t>
    </dgm:pt>
    <dgm:pt modelId="{51AB628E-7C4D-4686-BBDC-294188623633}" type="parTrans" cxnId="{B4E103E4-6523-4222-ABD3-CD6BDA7C0FAE}">
      <dgm:prSet/>
      <dgm:spPr/>
      <dgm:t>
        <a:bodyPr/>
        <a:lstStyle/>
        <a:p>
          <a:endParaRPr lang="ru-RU"/>
        </a:p>
      </dgm:t>
    </dgm:pt>
    <dgm:pt modelId="{649D4AEE-CD67-4494-9A77-C1D972F67C83}" type="sibTrans" cxnId="{B4E103E4-6523-4222-ABD3-CD6BDA7C0FAE}">
      <dgm:prSet/>
      <dgm:spPr/>
      <dgm:t>
        <a:bodyPr/>
        <a:lstStyle/>
        <a:p>
          <a:endParaRPr lang="ru-RU"/>
        </a:p>
      </dgm:t>
    </dgm:pt>
    <dgm:pt modelId="{0E741B58-2683-4771-B6C8-E6522CD06A70}">
      <dgm:prSet custT="1"/>
      <dgm:spPr/>
      <dgm:t>
        <a:bodyPr/>
        <a:lstStyle/>
        <a:p>
          <a:pPr algn="ctr" rtl="0"/>
          <a:r>
            <a:rPr lang="ru-RU" sz="1600" smtClean="0"/>
            <a:t>Аналитики</a:t>
          </a:r>
          <a:endParaRPr lang="ru-RU" sz="1600"/>
        </a:p>
      </dgm:t>
    </dgm:pt>
    <dgm:pt modelId="{5E169E1E-DDE9-459F-B419-47EEF066BE51}" type="parTrans" cxnId="{2DB94764-D6A0-42EB-9BBF-D143081F28C0}">
      <dgm:prSet/>
      <dgm:spPr/>
      <dgm:t>
        <a:bodyPr/>
        <a:lstStyle/>
        <a:p>
          <a:endParaRPr lang="ru-RU"/>
        </a:p>
      </dgm:t>
    </dgm:pt>
    <dgm:pt modelId="{836A7247-4733-4E47-AEB9-79EFAD75C271}" type="sibTrans" cxnId="{2DB94764-D6A0-42EB-9BBF-D143081F28C0}">
      <dgm:prSet/>
      <dgm:spPr/>
      <dgm:t>
        <a:bodyPr/>
        <a:lstStyle/>
        <a:p>
          <a:endParaRPr lang="ru-RU"/>
        </a:p>
      </dgm:t>
    </dgm:pt>
    <dgm:pt modelId="{B8F9A7C0-B66E-42DC-8F66-18F3F7802312}">
      <dgm:prSet custT="1"/>
      <dgm:spPr/>
      <dgm:t>
        <a:bodyPr/>
        <a:lstStyle/>
        <a:p>
          <a:pPr algn="ctr" rtl="0"/>
          <a:r>
            <a:rPr lang="ru-RU" sz="1600" smtClean="0"/>
            <a:t>…</a:t>
          </a:r>
          <a:endParaRPr lang="ru-RU" sz="1600"/>
        </a:p>
      </dgm:t>
    </dgm:pt>
    <dgm:pt modelId="{C30D5F86-FC32-4625-92D2-CA2A3B8579BF}" type="parTrans" cxnId="{2DEA761C-4954-4B65-8194-D6CF62DE8839}">
      <dgm:prSet/>
      <dgm:spPr/>
      <dgm:t>
        <a:bodyPr/>
        <a:lstStyle/>
        <a:p>
          <a:endParaRPr lang="ru-RU"/>
        </a:p>
      </dgm:t>
    </dgm:pt>
    <dgm:pt modelId="{957B07B0-71E4-4707-9ACB-6DBB247B7C84}" type="sibTrans" cxnId="{2DEA761C-4954-4B65-8194-D6CF62DE8839}">
      <dgm:prSet/>
      <dgm:spPr/>
      <dgm:t>
        <a:bodyPr/>
        <a:lstStyle/>
        <a:p>
          <a:endParaRPr lang="ru-RU"/>
        </a:p>
      </dgm:t>
    </dgm:pt>
    <dgm:pt modelId="{5B7754EF-0A6F-4133-9C30-A01FA1DAB649}" type="pres">
      <dgm:prSet presAssocID="{43518911-899D-4B44-A604-62D3AEC74E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BDD437-DD5C-4381-BB53-6C23FBBFC6EB}" type="pres">
      <dgm:prSet presAssocID="{8B642A47-EDF6-4F22-A475-F365CA33C2EF}" presName="node" presStyleLbl="node1" presStyleIdx="0" presStyleCnt="6" custScaleX="163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2E65B-FF14-4249-A8CF-DDEAD51DAC63}" type="pres">
      <dgm:prSet presAssocID="{31347426-192A-4F94-839E-63C6799702BE}" presName="sibTrans" presStyleCnt="0"/>
      <dgm:spPr/>
    </dgm:pt>
    <dgm:pt modelId="{51194992-1779-4A76-8FA0-4988FE4EB2E4}" type="pres">
      <dgm:prSet presAssocID="{0EBFDCC9-9198-4C10-81F0-5EBDDBD2C16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E0EC8-C39E-4B6F-9020-7874BB1DD92C}" type="pres">
      <dgm:prSet presAssocID="{365EA107-3698-45C0-BBDC-CDB4C14DDD90}" presName="sibTrans" presStyleCnt="0"/>
      <dgm:spPr/>
    </dgm:pt>
    <dgm:pt modelId="{8768C3DC-AB64-42B3-B79E-DE9199FC6E9E}" type="pres">
      <dgm:prSet presAssocID="{DC00A43E-3758-4C0F-8D5E-AD2D08A7E7C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85841-92E1-409B-94F0-01354D876806}" type="pres">
      <dgm:prSet presAssocID="{484E3994-D542-415E-86DC-2FD191C0BAA9}" presName="sibTrans" presStyleCnt="0"/>
      <dgm:spPr/>
    </dgm:pt>
    <dgm:pt modelId="{96C5CD88-D2BC-494F-9584-BDF4F9AE772E}" type="pres">
      <dgm:prSet presAssocID="{CDC2DC34-F902-4899-94DF-67B74C878D05}" presName="node" presStyleLbl="node1" presStyleIdx="3" presStyleCnt="6" custScaleX="179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AE56E-3B81-4683-AC40-DEA635E582A6}" type="pres">
      <dgm:prSet presAssocID="{2B570166-8170-4A67-9372-264AF25DE866}" presName="sibTrans" presStyleCnt="0"/>
      <dgm:spPr/>
    </dgm:pt>
    <dgm:pt modelId="{205A26DB-5CD8-4324-BC0F-FFC54B479484}" type="pres">
      <dgm:prSet presAssocID="{3D7F2A86-6B7F-4835-8210-54F8CABE9D93}" presName="node" presStyleLbl="node1" presStyleIdx="4" presStyleCnt="6" custScaleX="133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2B0E7-7E1F-46FC-BDDC-79A65A8BA1A2}" type="pres">
      <dgm:prSet presAssocID="{505F73AC-2401-4F0B-8EF9-A7D3C90760D3}" presName="sibTrans" presStyleCnt="0"/>
      <dgm:spPr/>
    </dgm:pt>
    <dgm:pt modelId="{7B1BB4DA-C44B-4F06-AD26-1E104C5B5E64}" type="pres">
      <dgm:prSet presAssocID="{CE4889A5-85AF-41ED-80CB-36328989D083}" presName="node" presStyleLbl="node1" presStyleIdx="5" presStyleCnt="6" custScaleX="125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82AD4A-8D01-43F6-81FC-1C16721C3FDB}" type="presOf" srcId="{DC00A43E-3758-4C0F-8D5E-AD2D08A7E7C9}" destId="{8768C3DC-AB64-42B3-B79E-DE9199FC6E9E}" srcOrd="0" destOrd="0" presId="urn:microsoft.com/office/officeart/2005/8/layout/default"/>
    <dgm:cxn modelId="{0188BA3D-EF17-4E8A-8705-C0CE6DEE534B}" srcId="{3D7F2A86-6B7F-4835-8210-54F8CABE9D93}" destId="{5815F336-9400-4D32-BEF2-E58A6099D55D}" srcOrd="0" destOrd="0" parTransId="{4B888D57-42AA-4EFB-85B9-01DE5C556A82}" sibTransId="{D0A69082-AB3C-4015-AFE0-B092ED192C82}"/>
    <dgm:cxn modelId="{6274F22F-B4C5-4AFE-AB36-CE88A5D31747}" srcId="{CDC2DC34-F902-4899-94DF-67B74C878D05}" destId="{9BDEDBA6-0623-4652-8C1C-3FCC2BB907EE}" srcOrd="1" destOrd="0" parTransId="{FD33ACD3-8CDC-457A-BCDD-6D683EDF526E}" sibTransId="{45108707-2DB9-4E2D-B49C-3B7D5349B6C8}"/>
    <dgm:cxn modelId="{021D168F-A8C3-4D69-8A6B-EC9F5D222DB5}" type="presOf" srcId="{8B642A47-EDF6-4F22-A475-F365CA33C2EF}" destId="{62BDD437-DD5C-4381-BB53-6C23FBBFC6EB}" srcOrd="0" destOrd="0" presId="urn:microsoft.com/office/officeart/2005/8/layout/default"/>
    <dgm:cxn modelId="{1DD3212B-5291-41BE-A077-56C959511568}" type="presOf" srcId="{9BDEDBA6-0623-4652-8C1C-3FCC2BB907EE}" destId="{96C5CD88-D2BC-494F-9584-BDF4F9AE772E}" srcOrd="0" destOrd="2" presId="urn:microsoft.com/office/officeart/2005/8/layout/default"/>
    <dgm:cxn modelId="{908EF59C-B501-49D6-8DAA-B630701132C7}" type="presOf" srcId="{442DFEC6-85B4-4A4B-A8CB-089EEFC1404C}" destId="{7B1BB4DA-C44B-4F06-AD26-1E104C5B5E64}" srcOrd="0" destOrd="2" presId="urn:microsoft.com/office/officeart/2005/8/layout/default"/>
    <dgm:cxn modelId="{E8A16EA4-E7E8-4C66-AF94-E0678FDD58E2}" type="presOf" srcId="{5815F336-9400-4D32-BEF2-E58A6099D55D}" destId="{205A26DB-5CD8-4324-BC0F-FFC54B479484}" srcOrd="0" destOrd="1" presId="urn:microsoft.com/office/officeart/2005/8/layout/default"/>
    <dgm:cxn modelId="{F7274312-BDD1-4602-A21D-D8A699EA46A8}" type="presOf" srcId="{CE4889A5-85AF-41ED-80CB-36328989D083}" destId="{7B1BB4DA-C44B-4F06-AD26-1E104C5B5E64}" srcOrd="0" destOrd="0" presId="urn:microsoft.com/office/officeart/2005/8/layout/default"/>
    <dgm:cxn modelId="{4A362289-037C-44C6-993A-AC68F59FE214}" type="presOf" srcId="{056DFC6E-EAC5-4015-B254-77D43D1C50A6}" destId="{96C5CD88-D2BC-494F-9584-BDF4F9AE772E}" srcOrd="0" destOrd="1" presId="urn:microsoft.com/office/officeart/2005/8/layout/default"/>
    <dgm:cxn modelId="{55B81DF7-9F69-4BC0-BB82-206FEA61709F}" type="presOf" srcId="{3D7F2A86-6B7F-4835-8210-54F8CABE9D93}" destId="{205A26DB-5CD8-4324-BC0F-FFC54B479484}" srcOrd="0" destOrd="0" presId="urn:microsoft.com/office/officeart/2005/8/layout/default"/>
    <dgm:cxn modelId="{71F4AFBE-9CF5-46B5-80F1-BA35CEABE47E}" type="presOf" srcId="{9E7F9CB5-B676-484C-8745-1204898BC145}" destId="{205A26DB-5CD8-4324-BC0F-FFC54B479484}" srcOrd="0" destOrd="3" presId="urn:microsoft.com/office/officeart/2005/8/layout/default"/>
    <dgm:cxn modelId="{DC93A2A0-EC47-4877-949C-0C0F7E3DA16A}" type="presOf" srcId="{0EBFDCC9-9198-4C10-81F0-5EBDDBD2C166}" destId="{51194992-1779-4A76-8FA0-4988FE4EB2E4}" srcOrd="0" destOrd="0" presId="urn:microsoft.com/office/officeart/2005/8/layout/default"/>
    <dgm:cxn modelId="{53D344AC-974C-4B66-95F6-C3A2B95E452A}" type="presOf" srcId="{02A1FD63-91AB-4D2F-A057-AF5E18238785}" destId="{62BDD437-DD5C-4381-BB53-6C23FBBFC6EB}" srcOrd="0" destOrd="2" presId="urn:microsoft.com/office/officeart/2005/8/layout/default"/>
    <dgm:cxn modelId="{235A669A-3461-495F-B3C2-F3E8319FBF03}" srcId="{43518911-899D-4B44-A604-62D3AEC74E3E}" destId="{8B642A47-EDF6-4F22-A475-F365CA33C2EF}" srcOrd="0" destOrd="0" parTransId="{98B4B95B-E6E7-46BA-97D0-DB71C6D68C12}" sibTransId="{31347426-192A-4F94-839E-63C6799702BE}"/>
    <dgm:cxn modelId="{A52C1546-635E-4B48-AC1A-55DB4590280C}" srcId="{CDC2DC34-F902-4899-94DF-67B74C878D05}" destId="{A62E32F8-CEAE-4418-8F00-FDC5D4A25DBC}" srcOrd="2" destOrd="0" parTransId="{7ED3DDF7-DF84-4092-823E-B40BC26BA007}" sibTransId="{A67ED4B0-EC76-4058-9750-4B8580FDDF96}"/>
    <dgm:cxn modelId="{E474C806-3519-4547-80A8-42C2B6439CD7}" type="presOf" srcId="{8EB38A7A-70F3-4677-93DE-5DB82846CC89}" destId="{62BDD437-DD5C-4381-BB53-6C23FBBFC6EB}" srcOrd="0" destOrd="3" presId="urn:microsoft.com/office/officeart/2005/8/layout/default"/>
    <dgm:cxn modelId="{5252E295-25F6-4218-AB5B-9B22E239C464}" srcId="{43518911-899D-4B44-A604-62D3AEC74E3E}" destId="{CE4889A5-85AF-41ED-80CB-36328989D083}" srcOrd="5" destOrd="0" parTransId="{C52E7BB6-9F67-44F3-B8E6-F558D80D350A}" sibTransId="{2DAC4EAD-9800-4BD0-B2D9-F8FBB3C1ED55}"/>
    <dgm:cxn modelId="{C5B34CD0-B936-4383-AD00-80D0FF312548}" srcId="{8B642A47-EDF6-4F22-A475-F365CA33C2EF}" destId="{C551F2D3-0FA6-4841-9B3D-3255DBCD2AC7}" srcOrd="0" destOrd="0" parTransId="{45D22037-CD71-49E2-A453-406410355135}" sibTransId="{4665FA97-098A-4BDC-B44D-95A03076FDB9}"/>
    <dgm:cxn modelId="{A9BDF3A2-82F9-48E5-A1C1-1925962ED869}" srcId="{CE4889A5-85AF-41ED-80CB-36328989D083}" destId="{5270D660-FEEF-4AB2-AE34-7B5BF1345727}" srcOrd="0" destOrd="0" parTransId="{5CFEDC03-1EE5-40A4-B121-67159E0130F2}" sibTransId="{9D778A51-5BF4-49E9-9591-7CF3868F8E5B}"/>
    <dgm:cxn modelId="{2DEA761C-4954-4B65-8194-D6CF62DE8839}" srcId="{CE4889A5-85AF-41ED-80CB-36328989D083}" destId="{B8F9A7C0-B66E-42DC-8F66-18F3F7802312}" srcOrd="3" destOrd="0" parTransId="{C30D5F86-FC32-4625-92D2-CA2A3B8579BF}" sibTransId="{957B07B0-71E4-4707-9ACB-6DBB247B7C84}"/>
    <dgm:cxn modelId="{CFFE2C4A-5FEA-4135-BB4A-C8F7B6533494}" srcId="{8B642A47-EDF6-4F22-A475-F365CA33C2EF}" destId="{02A1FD63-91AB-4D2F-A057-AF5E18238785}" srcOrd="1" destOrd="0" parTransId="{E98135EE-6351-4720-A4DE-5ADABBDD2811}" sibTransId="{9C5933D1-940B-4C77-B847-DEAE16C5BA08}"/>
    <dgm:cxn modelId="{5FCC7F1D-BB39-4EC4-B5BA-B53445B8B5A0}" type="presOf" srcId="{C551F2D3-0FA6-4841-9B3D-3255DBCD2AC7}" destId="{62BDD437-DD5C-4381-BB53-6C23FBBFC6EB}" srcOrd="0" destOrd="1" presId="urn:microsoft.com/office/officeart/2005/8/layout/default"/>
    <dgm:cxn modelId="{458B3366-307F-4DE3-9E96-99C2742B87EA}" srcId="{43518911-899D-4B44-A604-62D3AEC74E3E}" destId="{0EBFDCC9-9198-4C10-81F0-5EBDDBD2C166}" srcOrd="1" destOrd="0" parTransId="{07788BDB-1342-4433-A92C-C44856501DCB}" sibTransId="{365EA107-3698-45C0-BBDC-CDB4C14DDD90}"/>
    <dgm:cxn modelId="{B4E103E4-6523-4222-ABD3-CD6BDA7C0FAE}" srcId="{CE4889A5-85AF-41ED-80CB-36328989D083}" destId="{442DFEC6-85B4-4A4B-A8CB-089EEFC1404C}" srcOrd="1" destOrd="0" parTransId="{51AB628E-7C4D-4686-BBDC-294188623633}" sibTransId="{649D4AEE-CD67-4494-9A77-C1D972F67C83}"/>
    <dgm:cxn modelId="{6718110A-BC1E-48FE-A30B-0170910B9810}" type="presOf" srcId="{B1986502-AD24-49C7-BF2A-3D0B33EA6E4F}" destId="{96C5CD88-D2BC-494F-9584-BDF4F9AE772E}" srcOrd="0" destOrd="4" presId="urn:microsoft.com/office/officeart/2005/8/layout/default"/>
    <dgm:cxn modelId="{65EBB21D-CB4A-493F-B34F-8C9C96D1A734}" type="presOf" srcId="{0E741B58-2683-4771-B6C8-E6522CD06A70}" destId="{7B1BB4DA-C44B-4F06-AD26-1E104C5B5E64}" srcOrd="0" destOrd="3" presId="urn:microsoft.com/office/officeart/2005/8/layout/default"/>
    <dgm:cxn modelId="{E517E9B1-3D8C-407B-9E27-D0EAB06862DC}" srcId="{3D7F2A86-6B7F-4835-8210-54F8CABE9D93}" destId="{9E7F9CB5-B676-484C-8745-1204898BC145}" srcOrd="2" destOrd="0" parTransId="{B0998D3D-A40B-4EB7-9D72-C9C91DF38069}" sibTransId="{64BEB9B1-F18E-4D28-96C8-54868ED41B11}"/>
    <dgm:cxn modelId="{8C276E49-9EC2-4EAF-95E1-19D0B110D510}" type="presOf" srcId="{A62E32F8-CEAE-4418-8F00-FDC5D4A25DBC}" destId="{96C5CD88-D2BC-494F-9584-BDF4F9AE772E}" srcOrd="0" destOrd="3" presId="urn:microsoft.com/office/officeart/2005/8/layout/default"/>
    <dgm:cxn modelId="{1A2786BC-26A7-41C9-9E6D-6FFE822F0BAD}" srcId="{CDC2DC34-F902-4899-94DF-67B74C878D05}" destId="{B1986502-AD24-49C7-BF2A-3D0B33EA6E4F}" srcOrd="3" destOrd="0" parTransId="{4A9A0932-B457-4125-A89B-A18AA8EE7257}" sibTransId="{AD76AE59-18DB-4ECE-864D-333A48207EEB}"/>
    <dgm:cxn modelId="{EE5425A6-9AFE-4A10-B24C-C4E4C5461111}" srcId="{CDC2DC34-F902-4899-94DF-67B74C878D05}" destId="{056DFC6E-EAC5-4015-B254-77D43D1C50A6}" srcOrd="0" destOrd="0" parTransId="{581FF639-51BD-4103-BBC9-10BFA6431AE5}" sibTransId="{0A198E3C-65B5-4064-B3FF-2140D041047F}"/>
    <dgm:cxn modelId="{00822113-9AF1-44AB-844A-A021AE639286}" type="presOf" srcId="{CDC2DC34-F902-4899-94DF-67B74C878D05}" destId="{96C5CD88-D2BC-494F-9584-BDF4F9AE772E}" srcOrd="0" destOrd="0" presId="urn:microsoft.com/office/officeart/2005/8/layout/default"/>
    <dgm:cxn modelId="{75DDEF97-491F-4BC7-8104-BF50E4D58429}" type="presOf" srcId="{43518911-899D-4B44-A604-62D3AEC74E3E}" destId="{5B7754EF-0A6F-4133-9C30-A01FA1DAB649}" srcOrd="0" destOrd="0" presId="urn:microsoft.com/office/officeart/2005/8/layout/default"/>
    <dgm:cxn modelId="{6AADA0D4-1921-45C7-B107-E8161C586D47}" type="presOf" srcId="{ED7F5CA9-7D01-48FD-9629-90767E981356}" destId="{205A26DB-5CD8-4324-BC0F-FFC54B479484}" srcOrd="0" destOrd="2" presId="urn:microsoft.com/office/officeart/2005/8/layout/default"/>
    <dgm:cxn modelId="{210852C9-0DCA-4F93-8E1D-C2ED95933E82}" type="presOf" srcId="{B8F9A7C0-B66E-42DC-8F66-18F3F7802312}" destId="{7B1BB4DA-C44B-4F06-AD26-1E104C5B5E64}" srcOrd="0" destOrd="4" presId="urn:microsoft.com/office/officeart/2005/8/layout/default"/>
    <dgm:cxn modelId="{73825D06-6A51-4469-AFFE-384FD2A4F94F}" srcId="{8B642A47-EDF6-4F22-A475-F365CA33C2EF}" destId="{8EB38A7A-70F3-4677-93DE-5DB82846CC89}" srcOrd="2" destOrd="0" parTransId="{CCA556E7-4AFE-4A79-8A7B-B06320447E12}" sibTransId="{4735F39E-3A8E-4989-9CDF-CD21762B9E2A}"/>
    <dgm:cxn modelId="{F80EB6F5-0377-4742-904E-7B8987473517}" srcId="{3D7F2A86-6B7F-4835-8210-54F8CABE9D93}" destId="{ED7F5CA9-7D01-48FD-9629-90767E981356}" srcOrd="1" destOrd="0" parTransId="{00A0B4BC-3465-41F8-910D-8B0E36B44214}" sibTransId="{CA32EE84-CCB8-47C2-BD3F-B1A1D246FF04}"/>
    <dgm:cxn modelId="{41DEF42C-8975-43D9-A63C-2FB8EEE1B130}" srcId="{43518911-899D-4B44-A604-62D3AEC74E3E}" destId="{DC00A43E-3758-4C0F-8D5E-AD2D08A7E7C9}" srcOrd="2" destOrd="0" parTransId="{BAC79779-9D73-486A-B9CD-4277DCF8A375}" sibTransId="{484E3994-D542-415E-86DC-2FD191C0BAA9}"/>
    <dgm:cxn modelId="{6E9F7712-853E-4EF8-AB9D-42486EEE2B2D}" srcId="{43518911-899D-4B44-A604-62D3AEC74E3E}" destId="{CDC2DC34-F902-4899-94DF-67B74C878D05}" srcOrd="3" destOrd="0" parTransId="{78A5FE27-BCCC-437E-8E1E-1CC3A12F12A5}" sibTransId="{2B570166-8170-4A67-9372-264AF25DE866}"/>
    <dgm:cxn modelId="{F5293A87-E809-445F-845B-D94327952BB8}" type="presOf" srcId="{5270D660-FEEF-4AB2-AE34-7B5BF1345727}" destId="{7B1BB4DA-C44B-4F06-AD26-1E104C5B5E64}" srcOrd="0" destOrd="1" presId="urn:microsoft.com/office/officeart/2005/8/layout/default"/>
    <dgm:cxn modelId="{B3989B68-2BB2-4B6F-8F73-563217554AF5}" srcId="{43518911-899D-4B44-A604-62D3AEC74E3E}" destId="{3D7F2A86-6B7F-4835-8210-54F8CABE9D93}" srcOrd="4" destOrd="0" parTransId="{324C380E-88E1-47AE-B7E5-C0E6D62C149A}" sibTransId="{505F73AC-2401-4F0B-8EF9-A7D3C90760D3}"/>
    <dgm:cxn modelId="{2DB94764-D6A0-42EB-9BBF-D143081F28C0}" srcId="{CE4889A5-85AF-41ED-80CB-36328989D083}" destId="{0E741B58-2683-4771-B6C8-E6522CD06A70}" srcOrd="2" destOrd="0" parTransId="{5E169E1E-DDE9-459F-B419-47EEF066BE51}" sibTransId="{836A7247-4733-4E47-AEB9-79EFAD75C271}"/>
    <dgm:cxn modelId="{B3510DB3-22C5-47F7-AA77-1BC609F85743}" type="presParOf" srcId="{5B7754EF-0A6F-4133-9C30-A01FA1DAB649}" destId="{62BDD437-DD5C-4381-BB53-6C23FBBFC6EB}" srcOrd="0" destOrd="0" presId="urn:microsoft.com/office/officeart/2005/8/layout/default"/>
    <dgm:cxn modelId="{234D0613-13FC-4A81-B705-E24BEACAC854}" type="presParOf" srcId="{5B7754EF-0A6F-4133-9C30-A01FA1DAB649}" destId="{B612E65B-FF14-4249-A8CF-DDEAD51DAC63}" srcOrd="1" destOrd="0" presId="urn:microsoft.com/office/officeart/2005/8/layout/default"/>
    <dgm:cxn modelId="{3B0C1D69-91D0-4DD6-9602-D2336A6839EF}" type="presParOf" srcId="{5B7754EF-0A6F-4133-9C30-A01FA1DAB649}" destId="{51194992-1779-4A76-8FA0-4988FE4EB2E4}" srcOrd="2" destOrd="0" presId="urn:microsoft.com/office/officeart/2005/8/layout/default"/>
    <dgm:cxn modelId="{F0AD7EFC-8D9B-4ECE-A8B9-99D6F718D29A}" type="presParOf" srcId="{5B7754EF-0A6F-4133-9C30-A01FA1DAB649}" destId="{99EE0EC8-C39E-4B6F-9020-7874BB1DD92C}" srcOrd="3" destOrd="0" presId="urn:microsoft.com/office/officeart/2005/8/layout/default"/>
    <dgm:cxn modelId="{7E4BD8D8-2E06-49AE-962A-9ED8F48D8CE3}" type="presParOf" srcId="{5B7754EF-0A6F-4133-9C30-A01FA1DAB649}" destId="{8768C3DC-AB64-42B3-B79E-DE9199FC6E9E}" srcOrd="4" destOrd="0" presId="urn:microsoft.com/office/officeart/2005/8/layout/default"/>
    <dgm:cxn modelId="{9A04CE16-C9F6-4F32-AA25-15FA0BBB9A5E}" type="presParOf" srcId="{5B7754EF-0A6F-4133-9C30-A01FA1DAB649}" destId="{61C85841-92E1-409B-94F0-01354D876806}" srcOrd="5" destOrd="0" presId="urn:microsoft.com/office/officeart/2005/8/layout/default"/>
    <dgm:cxn modelId="{B8E898C7-5961-4640-898A-26B5A2E7A7D1}" type="presParOf" srcId="{5B7754EF-0A6F-4133-9C30-A01FA1DAB649}" destId="{96C5CD88-D2BC-494F-9584-BDF4F9AE772E}" srcOrd="6" destOrd="0" presId="urn:microsoft.com/office/officeart/2005/8/layout/default"/>
    <dgm:cxn modelId="{77C51CC2-E6C6-4E09-AA6A-38753E3B5023}" type="presParOf" srcId="{5B7754EF-0A6F-4133-9C30-A01FA1DAB649}" destId="{632AE56E-3B81-4683-AC40-DEA635E582A6}" srcOrd="7" destOrd="0" presId="urn:microsoft.com/office/officeart/2005/8/layout/default"/>
    <dgm:cxn modelId="{858A221C-9EED-4040-83F0-FF45DA46F527}" type="presParOf" srcId="{5B7754EF-0A6F-4133-9C30-A01FA1DAB649}" destId="{205A26DB-5CD8-4324-BC0F-FFC54B479484}" srcOrd="8" destOrd="0" presId="urn:microsoft.com/office/officeart/2005/8/layout/default"/>
    <dgm:cxn modelId="{24BED34F-6215-4C20-B5C8-A4295526AFAD}" type="presParOf" srcId="{5B7754EF-0A6F-4133-9C30-A01FA1DAB649}" destId="{0832B0E7-7E1F-46FC-BDDC-79A65A8BA1A2}" srcOrd="9" destOrd="0" presId="urn:microsoft.com/office/officeart/2005/8/layout/default"/>
    <dgm:cxn modelId="{481AF205-6C4E-430B-901A-C7A85681000F}" type="presParOf" srcId="{5B7754EF-0A6F-4133-9C30-A01FA1DAB649}" destId="{7B1BB4DA-C44B-4F06-AD26-1E104C5B5E6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EF6E29-BBBD-4426-BC26-849EA4714F7D}" type="doc">
      <dgm:prSet loTypeId="urn:microsoft.com/office/officeart/2005/8/layout/lProcess3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66A722-CFC6-4F51-A1B2-9A101E86883B}">
      <dgm:prSet/>
      <dgm:spPr/>
      <dgm:t>
        <a:bodyPr/>
        <a:lstStyle/>
        <a:p>
          <a:pPr rtl="0"/>
          <a:r>
            <a:rPr lang="ru-RU" dirty="0" smtClean="0"/>
            <a:t>Что нужно узнать?</a:t>
          </a:r>
          <a:endParaRPr lang="ru-RU" dirty="0"/>
        </a:p>
      </dgm:t>
    </dgm:pt>
    <dgm:pt modelId="{25E25BD2-CE10-45C8-9543-FEE630C6B9C9}" type="parTrans" cxnId="{6332D3A7-866C-4275-9109-8AAA68D1FE99}">
      <dgm:prSet/>
      <dgm:spPr/>
      <dgm:t>
        <a:bodyPr/>
        <a:lstStyle/>
        <a:p>
          <a:endParaRPr lang="ru-RU"/>
        </a:p>
      </dgm:t>
    </dgm:pt>
    <dgm:pt modelId="{C1CA95CB-5361-41EF-9E4E-21CA003F4A8E}" type="sibTrans" cxnId="{6332D3A7-866C-4275-9109-8AAA68D1FE99}">
      <dgm:prSet/>
      <dgm:spPr/>
      <dgm:t>
        <a:bodyPr/>
        <a:lstStyle/>
        <a:p>
          <a:endParaRPr lang="ru-RU"/>
        </a:p>
      </dgm:t>
    </dgm:pt>
    <dgm:pt modelId="{E11FEBC1-B236-4311-956E-B47368D4CEE0}">
      <dgm:prSet/>
      <dgm:spPr/>
      <dgm:t>
        <a:bodyPr/>
        <a:lstStyle/>
        <a:p>
          <a:pPr rtl="0"/>
          <a:r>
            <a:rPr lang="ru-RU" smtClean="0"/>
            <a:t>содержание</a:t>
          </a:r>
          <a:endParaRPr lang="ru-RU"/>
        </a:p>
      </dgm:t>
    </dgm:pt>
    <dgm:pt modelId="{0FD3DF32-AFD8-4154-B1ED-1EEE3FC73F42}" type="parTrans" cxnId="{383FC683-6C6A-428B-AA43-EA4268FF677C}">
      <dgm:prSet/>
      <dgm:spPr/>
      <dgm:t>
        <a:bodyPr/>
        <a:lstStyle/>
        <a:p>
          <a:endParaRPr lang="ru-RU"/>
        </a:p>
      </dgm:t>
    </dgm:pt>
    <dgm:pt modelId="{BC414217-EF65-4FF9-8E41-F8FE183989EA}" type="sibTrans" cxnId="{383FC683-6C6A-428B-AA43-EA4268FF677C}">
      <dgm:prSet/>
      <dgm:spPr/>
      <dgm:t>
        <a:bodyPr/>
        <a:lstStyle/>
        <a:p>
          <a:endParaRPr lang="ru-RU"/>
        </a:p>
      </dgm:t>
    </dgm:pt>
    <dgm:pt modelId="{C16FCFE6-5B14-442D-9D23-38BDF4AAF4A3}">
      <dgm:prSet/>
      <dgm:spPr/>
      <dgm:t>
        <a:bodyPr/>
        <a:lstStyle/>
        <a:p>
          <a:pPr rtl="0"/>
          <a:r>
            <a:rPr lang="ru-RU" dirty="0" smtClean="0"/>
            <a:t>формат</a:t>
          </a:r>
          <a:endParaRPr lang="ru-RU" dirty="0"/>
        </a:p>
      </dgm:t>
    </dgm:pt>
    <dgm:pt modelId="{C558C9A7-EDFB-490E-9744-5F1ADDC6C923}" type="parTrans" cxnId="{A169F7FA-CBB3-4275-B461-6E792E062118}">
      <dgm:prSet/>
      <dgm:spPr/>
      <dgm:t>
        <a:bodyPr/>
        <a:lstStyle/>
        <a:p>
          <a:endParaRPr lang="ru-RU"/>
        </a:p>
      </dgm:t>
    </dgm:pt>
    <dgm:pt modelId="{6C719527-000E-472C-BC57-1128FC5FAE24}" type="sibTrans" cxnId="{A169F7FA-CBB3-4275-B461-6E792E062118}">
      <dgm:prSet/>
      <dgm:spPr/>
      <dgm:t>
        <a:bodyPr/>
        <a:lstStyle/>
        <a:p>
          <a:endParaRPr lang="ru-RU"/>
        </a:p>
      </dgm:t>
    </dgm:pt>
    <dgm:pt modelId="{3E44C3E5-2F83-49C4-BA7A-56E09D40074E}">
      <dgm:prSet/>
      <dgm:spPr/>
      <dgm:t>
        <a:bodyPr/>
        <a:lstStyle/>
        <a:p>
          <a:pPr rtl="0"/>
          <a:r>
            <a:rPr lang="ru-RU" dirty="0" smtClean="0"/>
            <a:t>Какие есть возможности?</a:t>
          </a:r>
          <a:endParaRPr lang="ru-RU" dirty="0"/>
        </a:p>
      </dgm:t>
    </dgm:pt>
    <dgm:pt modelId="{BBCFDFC9-9290-43F8-A9B9-40EA98FB18DF}" type="parTrans" cxnId="{B96C4C47-B766-4409-8C49-227173037124}">
      <dgm:prSet/>
      <dgm:spPr/>
      <dgm:t>
        <a:bodyPr/>
        <a:lstStyle/>
        <a:p>
          <a:endParaRPr lang="ru-RU"/>
        </a:p>
      </dgm:t>
    </dgm:pt>
    <dgm:pt modelId="{F7CB3998-3C1C-48B5-9083-3E9843537C4B}" type="sibTrans" cxnId="{B96C4C47-B766-4409-8C49-227173037124}">
      <dgm:prSet/>
      <dgm:spPr/>
      <dgm:t>
        <a:bodyPr/>
        <a:lstStyle/>
        <a:p>
          <a:endParaRPr lang="ru-RU"/>
        </a:p>
      </dgm:t>
    </dgm:pt>
    <dgm:pt modelId="{A74FA9D5-3881-4AA4-896C-E078C2B7454B}">
      <dgm:prSet/>
      <dgm:spPr/>
      <dgm:t>
        <a:bodyPr/>
        <a:lstStyle/>
        <a:p>
          <a:pPr rtl="0"/>
          <a:r>
            <a:rPr lang="ru-RU" smtClean="0"/>
            <a:t>каналы</a:t>
          </a:r>
          <a:endParaRPr lang="ru-RU"/>
        </a:p>
      </dgm:t>
    </dgm:pt>
    <dgm:pt modelId="{108A4CA3-C81F-4489-9293-7B623A08100A}" type="parTrans" cxnId="{2DB87ED2-5D37-41B1-9A5A-8A1B38E48174}">
      <dgm:prSet/>
      <dgm:spPr/>
      <dgm:t>
        <a:bodyPr/>
        <a:lstStyle/>
        <a:p>
          <a:endParaRPr lang="ru-RU"/>
        </a:p>
      </dgm:t>
    </dgm:pt>
    <dgm:pt modelId="{90910CD5-B03C-4C58-8C05-0412562B040E}" type="sibTrans" cxnId="{2DB87ED2-5D37-41B1-9A5A-8A1B38E48174}">
      <dgm:prSet/>
      <dgm:spPr/>
      <dgm:t>
        <a:bodyPr/>
        <a:lstStyle/>
        <a:p>
          <a:endParaRPr lang="ru-RU"/>
        </a:p>
      </dgm:t>
    </dgm:pt>
    <dgm:pt modelId="{FFEE4D20-95A6-4998-BFDB-04FF1F3B4115}">
      <dgm:prSet/>
      <dgm:spPr/>
      <dgm:t>
        <a:bodyPr/>
        <a:lstStyle/>
        <a:p>
          <a:pPr rtl="0"/>
          <a:r>
            <a:rPr lang="ru-RU" smtClean="0"/>
            <a:t>источники</a:t>
          </a:r>
          <a:endParaRPr lang="ru-RU"/>
        </a:p>
      </dgm:t>
    </dgm:pt>
    <dgm:pt modelId="{560E4215-ACFC-44EA-97DA-73676A44AF4D}" type="parTrans" cxnId="{83C22412-BD68-4B83-8907-427F18FF73A8}">
      <dgm:prSet/>
      <dgm:spPr/>
      <dgm:t>
        <a:bodyPr/>
        <a:lstStyle/>
        <a:p>
          <a:endParaRPr lang="ru-RU"/>
        </a:p>
      </dgm:t>
    </dgm:pt>
    <dgm:pt modelId="{046346EB-22BF-430E-A7D3-88E225E381DC}" type="sibTrans" cxnId="{83C22412-BD68-4B83-8907-427F18FF73A8}">
      <dgm:prSet/>
      <dgm:spPr/>
      <dgm:t>
        <a:bodyPr/>
        <a:lstStyle/>
        <a:p>
          <a:endParaRPr lang="ru-RU"/>
        </a:p>
      </dgm:t>
    </dgm:pt>
    <dgm:pt modelId="{4CB71213-5F27-4CD7-AE06-A24CA5A89FB7}" type="pres">
      <dgm:prSet presAssocID="{0CEF6E29-BBBD-4426-BC26-849EA4714F7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14FF31-3708-44A1-AA2C-BC3A0EB9BDF1}" type="pres">
      <dgm:prSet presAssocID="{3A66A722-CFC6-4F51-A1B2-9A101E86883B}" presName="horFlow" presStyleCnt="0"/>
      <dgm:spPr/>
    </dgm:pt>
    <dgm:pt modelId="{0420AFA2-A2CA-4D33-9B65-55FF277D0828}" type="pres">
      <dgm:prSet presAssocID="{3A66A722-CFC6-4F51-A1B2-9A101E86883B}" presName="bigChev" presStyleLbl="node1" presStyleIdx="0" presStyleCnt="2"/>
      <dgm:spPr/>
      <dgm:t>
        <a:bodyPr/>
        <a:lstStyle/>
        <a:p>
          <a:endParaRPr lang="ru-RU"/>
        </a:p>
      </dgm:t>
    </dgm:pt>
    <dgm:pt modelId="{E6C4C8AC-89EC-4810-BF25-A9A7B655A1C6}" type="pres">
      <dgm:prSet presAssocID="{0FD3DF32-AFD8-4154-B1ED-1EEE3FC73F42}" presName="parTrans" presStyleCnt="0"/>
      <dgm:spPr/>
    </dgm:pt>
    <dgm:pt modelId="{C529E549-0A98-488E-836B-BA58E0B25F29}" type="pres">
      <dgm:prSet presAssocID="{E11FEBC1-B236-4311-956E-B47368D4CEE0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36B4C-69E2-4FD8-806C-B0A7EDA7C62B}" type="pres">
      <dgm:prSet presAssocID="{BC414217-EF65-4FF9-8E41-F8FE183989EA}" presName="sibTrans" presStyleCnt="0"/>
      <dgm:spPr/>
    </dgm:pt>
    <dgm:pt modelId="{1B9FFE01-D70A-4003-8018-7C6167BC45AC}" type="pres">
      <dgm:prSet presAssocID="{C16FCFE6-5B14-442D-9D23-38BDF4AAF4A3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82B65-E73C-4E49-94E4-6AC11F7590F9}" type="pres">
      <dgm:prSet presAssocID="{3A66A722-CFC6-4F51-A1B2-9A101E86883B}" presName="vSp" presStyleCnt="0"/>
      <dgm:spPr/>
    </dgm:pt>
    <dgm:pt modelId="{C688DA1C-6938-428B-ACFA-2BA274E74EE0}" type="pres">
      <dgm:prSet presAssocID="{3E44C3E5-2F83-49C4-BA7A-56E09D40074E}" presName="horFlow" presStyleCnt="0"/>
      <dgm:spPr/>
    </dgm:pt>
    <dgm:pt modelId="{25823D49-B90C-4F3A-93D3-EA511697600C}" type="pres">
      <dgm:prSet presAssocID="{3E44C3E5-2F83-49C4-BA7A-56E09D40074E}" presName="bigChev" presStyleLbl="node1" presStyleIdx="1" presStyleCnt="2"/>
      <dgm:spPr/>
      <dgm:t>
        <a:bodyPr/>
        <a:lstStyle/>
        <a:p>
          <a:endParaRPr lang="ru-RU"/>
        </a:p>
      </dgm:t>
    </dgm:pt>
    <dgm:pt modelId="{B5CBFD05-4E5E-415B-8BF5-AF3C62428C9D}" type="pres">
      <dgm:prSet presAssocID="{108A4CA3-C81F-4489-9293-7B623A08100A}" presName="parTrans" presStyleCnt="0"/>
      <dgm:spPr/>
    </dgm:pt>
    <dgm:pt modelId="{2E4ECD6A-C51D-4206-A4A9-04AD6C32E81A}" type="pres">
      <dgm:prSet presAssocID="{A74FA9D5-3881-4AA4-896C-E078C2B7454B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50C93-21D0-4588-AD6A-7406EAAFEC21}" type="pres">
      <dgm:prSet presAssocID="{90910CD5-B03C-4C58-8C05-0412562B040E}" presName="sibTrans" presStyleCnt="0"/>
      <dgm:spPr/>
    </dgm:pt>
    <dgm:pt modelId="{833ADDB0-0419-418E-BAF2-31BDDD78182C}" type="pres">
      <dgm:prSet presAssocID="{FFEE4D20-95A6-4998-BFDB-04FF1F3B4115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69F7FA-CBB3-4275-B461-6E792E062118}" srcId="{3A66A722-CFC6-4F51-A1B2-9A101E86883B}" destId="{C16FCFE6-5B14-442D-9D23-38BDF4AAF4A3}" srcOrd="1" destOrd="0" parTransId="{C558C9A7-EDFB-490E-9744-5F1ADDC6C923}" sibTransId="{6C719527-000E-472C-BC57-1128FC5FAE24}"/>
    <dgm:cxn modelId="{6441E899-4AB3-46E6-BF1E-035CFC09F161}" type="presOf" srcId="{E11FEBC1-B236-4311-956E-B47368D4CEE0}" destId="{C529E549-0A98-488E-836B-BA58E0B25F29}" srcOrd="0" destOrd="0" presId="urn:microsoft.com/office/officeart/2005/8/layout/lProcess3"/>
    <dgm:cxn modelId="{383FC683-6C6A-428B-AA43-EA4268FF677C}" srcId="{3A66A722-CFC6-4F51-A1B2-9A101E86883B}" destId="{E11FEBC1-B236-4311-956E-B47368D4CEE0}" srcOrd="0" destOrd="0" parTransId="{0FD3DF32-AFD8-4154-B1ED-1EEE3FC73F42}" sibTransId="{BC414217-EF65-4FF9-8E41-F8FE183989EA}"/>
    <dgm:cxn modelId="{7FF130F6-6664-4C6D-BF59-1CF56C9302D1}" type="presOf" srcId="{3E44C3E5-2F83-49C4-BA7A-56E09D40074E}" destId="{25823D49-B90C-4F3A-93D3-EA511697600C}" srcOrd="0" destOrd="0" presId="urn:microsoft.com/office/officeart/2005/8/layout/lProcess3"/>
    <dgm:cxn modelId="{6332D3A7-866C-4275-9109-8AAA68D1FE99}" srcId="{0CEF6E29-BBBD-4426-BC26-849EA4714F7D}" destId="{3A66A722-CFC6-4F51-A1B2-9A101E86883B}" srcOrd="0" destOrd="0" parTransId="{25E25BD2-CE10-45C8-9543-FEE630C6B9C9}" sibTransId="{C1CA95CB-5361-41EF-9E4E-21CA003F4A8E}"/>
    <dgm:cxn modelId="{231FFEF9-8016-4523-BCD1-741693113919}" type="presOf" srcId="{0CEF6E29-BBBD-4426-BC26-849EA4714F7D}" destId="{4CB71213-5F27-4CD7-AE06-A24CA5A89FB7}" srcOrd="0" destOrd="0" presId="urn:microsoft.com/office/officeart/2005/8/layout/lProcess3"/>
    <dgm:cxn modelId="{83C22412-BD68-4B83-8907-427F18FF73A8}" srcId="{3E44C3E5-2F83-49C4-BA7A-56E09D40074E}" destId="{FFEE4D20-95A6-4998-BFDB-04FF1F3B4115}" srcOrd="1" destOrd="0" parTransId="{560E4215-ACFC-44EA-97DA-73676A44AF4D}" sibTransId="{046346EB-22BF-430E-A7D3-88E225E381DC}"/>
    <dgm:cxn modelId="{D68AE1FC-90BF-43B0-AE03-38327C3F634E}" type="presOf" srcId="{C16FCFE6-5B14-442D-9D23-38BDF4AAF4A3}" destId="{1B9FFE01-D70A-4003-8018-7C6167BC45AC}" srcOrd="0" destOrd="0" presId="urn:microsoft.com/office/officeart/2005/8/layout/lProcess3"/>
    <dgm:cxn modelId="{5A7F232B-217E-4083-A3A2-1357821D3CC3}" type="presOf" srcId="{FFEE4D20-95A6-4998-BFDB-04FF1F3B4115}" destId="{833ADDB0-0419-418E-BAF2-31BDDD78182C}" srcOrd="0" destOrd="0" presId="urn:microsoft.com/office/officeart/2005/8/layout/lProcess3"/>
    <dgm:cxn modelId="{93E4A497-B2A4-46E8-8812-51E2B9ECEC09}" type="presOf" srcId="{A74FA9D5-3881-4AA4-896C-E078C2B7454B}" destId="{2E4ECD6A-C51D-4206-A4A9-04AD6C32E81A}" srcOrd="0" destOrd="0" presId="urn:microsoft.com/office/officeart/2005/8/layout/lProcess3"/>
    <dgm:cxn modelId="{B96C4C47-B766-4409-8C49-227173037124}" srcId="{0CEF6E29-BBBD-4426-BC26-849EA4714F7D}" destId="{3E44C3E5-2F83-49C4-BA7A-56E09D40074E}" srcOrd="1" destOrd="0" parTransId="{BBCFDFC9-9290-43F8-A9B9-40EA98FB18DF}" sibTransId="{F7CB3998-3C1C-48B5-9083-3E9843537C4B}"/>
    <dgm:cxn modelId="{2DB87ED2-5D37-41B1-9A5A-8A1B38E48174}" srcId="{3E44C3E5-2F83-49C4-BA7A-56E09D40074E}" destId="{A74FA9D5-3881-4AA4-896C-E078C2B7454B}" srcOrd="0" destOrd="0" parTransId="{108A4CA3-C81F-4489-9293-7B623A08100A}" sibTransId="{90910CD5-B03C-4C58-8C05-0412562B040E}"/>
    <dgm:cxn modelId="{B0B33368-4427-41AD-8158-792C8F11B876}" type="presOf" srcId="{3A66A722-CFC6-4F51-A1B2-9A101E86883B}" destId="{0420AFA2-A2CA-4D33-9B65-55FF277D0828}" srcOrd="0" destOrd="0" presId="urn:microsoft.com/office/officeart/2005/8/layout/lProcess3"/>
    <dgm:cxn modelId="{3E914155-1B80-4E72-A980-999B898C57F5}" type="presParOf" srcId="{4CB71213-5F27-4CD7-AE06-A24CA5A89FB7}" destId="{F714FF31-3708-44A1-AA2C-BC3A0EB9BDF1}" srcOrd="0" destOrd="0" presId="urn:microsoft.com/office/officeart/2005/8/layout/lProcess3"/>
    <dgm:cxn modelId="{760F8AF6-C100-48DE-B7A9-56A464BA537F}" type="presParOf" srcId="{F714FF31-3708-44A1-AA2C-BC3A0EB9BDF1}" destId="{0420AFA2-A2CA-4D33-9B65-55FF277D0828}" srcOrd="0" destOrd="0" presId="urn:microsoft.com/office/officeart/2005/8/layout/lProcess3"/>
    <dgm:cxn modelId="{9582A1F2-E0CF-4163-A855-0B9DD8B949FB}" type="presParOf" srcId="{F714FF31-3708-44A1-AA2C-BC3A0EB9BDF1}" destId="{E6C4C8AC-89EC-4810-BF25-A9A7B655A1C6}" srcOrd="1" destOrd="0" presId="urn:microsoft.com/office/officeart/2005/8/layout/lProcess3"/>
    <dgm:cxn modelId="{9EF1173B-0BAD-4857-88E5-B026812BACFC}" type="presParOf" srcId="{F714FF31-3708-44A1-AA2C-BC3A0EB9BDF1}" destId="{C529E549-0A98-488E-836B-BA58E0B25F29}" srcOrd="2" destOrd="0" presId="urn:microsoft.com/office/officeart/2005/8/layout/lProcess3"/>
    <dgm:cxn modelId="{763549AA-EBB6-404B-8F27-02BA77131020}" type="presParOf" srcId="{F714FF31-3708-44A1-AA2C-BC3A0EB9BDF1}" destId="{4F236B4C-69E2-4FD8-806C-B0A7EDA7C62B}" srcOrd="3" destOrd="0" presId="urn:microsoft.com/office/officeart/2005/8/layout/lProcess3"/>
    <dgm:cxn modelId="{757C7B80-9686-4E24-B09E-7BD09625FA63}" type="presParOf" srcId="{F714FF31-3708-44A1-AA2C-BC3A0EB9BDF1}" destId="{1B9FFE01-D70A-4003-8018-7C6167BC45AC}" srcOrd="4" destOrd="0" presId="urn:microsoft.com/office/officeart/2005/8/layout/lProcess3"/>
    <dgm:cxn modelId="{FC668918-D06B-4300-ADB5-9A2CAA71C468}" type="presParOf" srcId="{4CB71213-5F27-4CD7-AE06-A24CA5A89FB7}" destId="{A4882B65-E73C-4E49-94E4-6AC11F7590F9}" srcOrd="1" destOrd="0" presId="urn:microsoft.com/office/officeart/2005/8/layout/lProcess3"/>
    <dgm:cxn modelId="{BF198423-1D2F-4802-915B-E6A346313A3A}" type="presParOf" srcId="{4CB71213-5F27-4CD7-AE06-A24CA5A89FB7}" destId="{C688DA1C-6938-428B-ACFA-2BA274E74EE0}" srcOrd="2" destOrd="0" presId="urn:microsoft.com/office/officeart/2005/8/layout/lProcess3"/>
    <dgm:cxn modelId="{1C93E804-257A-4623-80CA-271EB07E0542}" type="presParOf" srcId="{C688DA1C-6938-428B-ACFA-2BA274E74EE0}" destId="{25823D49-B90C-4F3A-93D3-EA511697600C}" srcOrd="0" destOrd="0" presId="urn:microsoft.com/office/officeart/2005/8/layout/lProcess3"/>
    <dgm:cxn modelId="{3ED93D90-3947-449E-A49B-EE37F244F5FD}" type="presParOf" srcId="{C688DA1C-6938-428B-ACFA-2BA274E74EE0}" destId="{B5CBFD05-4E5E-415B-8BF5-AF3C62428C9D}" srcOrd="1" destOrd="0" presId="urn:microsoft.com/office/officeart/2005/8/layout/lProcess3"/>
    <dgm:cxn modelId="{8E9B7F6E-46C2-428E-8E97-77C2580D2101}" type="presParOf" srcId="{C688DA1C-6938-428B-ACFA-2BA274E74EE0}" destId="{2E4ECD6A-C51D-4206-A4A9-04AD6C32E81A}" srcOrd="2" destOrd="0" presId="urn:microsoft.com/office/officeart/2005/8/layout/lProcess3"/>
    <dgm:cxn modelId="{A659DA6B-D09E-4893-91D3-2EC19867C085}" type="presParOf" srcId="{C688DA1C-6938-428B-ACFA-2BA274E74EE0}" destId="{54050C93-21D0-4588-AD6A-7406EAAFEC21}" srcOrd="3" destOrd="0" presId="urn:microsoft.com/office/officeart/2005/8/layout/lProcess3"/>
    <dgm:cxn modelId="{32D836EE-C589-476C-9DF4-E7E207E75460}" type="presParOf" srcId="{C688DA1C-6938-428B-ACFA-2BA274E74EE0}" destId="{833ADDB0-0419-418E-BAF2-31BDDD78182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F20835-B7ED-4BFF-8ED3-4B37C76315F0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FCE40BEC-BF83-4EC5-BB6C-5F1224605263}">
      <dgm:prSet/>
      <dgm:spPr/>
      <dgm:t>
        <a:bodyPr/>
        <a:lstStyle/>
        <a:p>
          <a:pPr rtl="0"/>
          <a:r>
            <a:rPr lang="ru-RU" smtClean="0"/>
            <a:t>ФЗ РФ от 29.12.2012 г. № 273-ФЗ «Об образовании в Российской Федерации» </a:t>
          </a:r>
          <a:endParaRPr lang="ru-RU"/>
        </a:p>
      </dgm:t>
    </dgm:pt>
    <dgm:pt modelId="{017BCE8D-BF89-4EC3-99BF-F83CCDBDB289}" type="parTrans" cxnId="{D03C5493-9646-42D5-B245-FEA2A8D8C9DD}">
      <dgm:prSet/>
      <dgm:spPr/>
      <dgm:t>
        <a:bodyPr/>
        <a:lstStyle/>
        <a:p>
          <a:endParaRPr lang="ru-RU"/>
        </a:p>
      </dgm:t>
    </dgm:pt>
    <dgm:pt modelId="{29724A4F-E62D-4918-814D-02C48172181B}" type="sibTrans" cxnId="{D03C5493-9646-42D5-B245-FEA2A8D8C9DD}">
      <dgm:prSet/>
      <dgm:spPr/>
      <dgm:t>
        <a:bodyPr/>
        <a:lstStyle/>
        <a:p>
          <a:endParaRPr lang="ru-RU"/>
        </a:p>
      </dgm:t>
    </dgm:pt>
    <dgm:pt modelId="{9C631B74-586E-4840-8B18-9C23D4DC601D}">
      <dgm:prSet/>
      <dgm:spPr/>
      <dgm:t>
        <a:bodyPr/>
        <a:lstStyle/>
        <a:p>
          <a:pPr rtl="0"/>
          <a:r>
            <a:rPr lang="ru-RU" smtClean="0"/>
            <a:t>Права родителей (законных представителей) несовершеннолетних обучающихся в части доступа к информации об образовательной организации (№273-ФЗ)</a:t>
          </a:r>
          <a:endParaRPr lang="ru-RU"/>
        </a:p>
      </dgm:t>
    </dgm:pt>
    <dgm:pt modelId="{23BF704B-CC7E-406A-8BA5-E3D59FE9536B}" type="parTrans" cxnId="{205C0F25-6747-4A3F-89A9-5210D3F548E0}">
      <dgm:prSet/>
      <dgm:spPr/>
      <dgm:t>
        <a:bodyPr/>
        <a:lstStyle/>
        <a:p>
          <a:endParaRPr lang="ru-RU"/>
        </a:p>
      </dgm:t>
    </dgm:pt>
    <dgm:pt modelId="{4567D55E-6A05-4611-9812-B99049716D40}" type="sibTrans" cxnId="{205C0F25-6747-4A3F-89A9-5210D3F548E0}">
      <dgm:prSet/>
      <dgm:spPr/>
      <dgm:t>
        <a:bodyPr/>
        <a:lstStyle/>
        <a:p>
          <a:endParaRPr lang="ru-RU"/>
        </a:p>
      </dgm:t>
    </dgm:pt>
    <dgm:pt modelId="{8C66FD07-8DAD-470B-B528-71A3D853B363}">
      <dgm:prSet/>
      <dgm:spPr/>
      <dgm:t>
        <a:bodyPr/>
        <a:lstStyle/>
        <a:p>
          <a:pPr rtl="0"/>
          <a:r>
            <a:rPr lang="ru-RU" smtClean="0"/>
            <a:t>ФЗ РФ от 9.02.2009 г. № 8-ФЗ «Об обеспечении доступа к информации о деятельности государственных органов и органов местного самоуправления»</a:t>
          </a:r>
          <a:endParaRPr lang="ru-RU"/>
        </a:p>
      </dgm:t>
    </dgm:pt>
    <dgm:pt modelId="{F7461441-3F13-4512-A4A8-726A506F3B49}" type="parTrans" cxnId="{6015960A-B894-4891-BD70-D555DAD70C8B}">
      <dgm:prSet/>
      <dgm:spPr/>
      <dgm:t>
        <a:bodyPr/>
        <a:lstStyle/>
        <a:p>
          <a:endParaRPr lang="ru-RU"/>
        </a:p>
      </dgm:t>
    </dgm:pt>
    <dgm:pt modelId="{0DDA93B0-E68E-4808-BE2D-BEC9B2D98E1D}" type="sibTrans" cxnId="{6015960A-B894-4891-BD70-D555DAD70C8B}">
      <dgm:prSet/>
      <dgm:spPr/>
      <dgm:t>
        <a:bodyPr/>
        <a:lstStyle/>
        <a:p>
          <a:endParaRPr lang="ru-RU"/>
        </a:p>
      </dgm:t>
    </dgm:pt>
    <dgm:pt modelId="{50291473-DE5A-4203-819C-F5B2F88DBE52}">
      <dgm:prSet/>
      <dgm:spPr/>
      <dgm:t>
        <a:bodyPr/>
        <a:lstStyle/>
        <a:p>
          <a:pPr rtl="0"/>
          <a:r>
            <a:rPr lang="ru-RU" smtClean="0"/>
            <a:t>ФЗ РФ от 29.11.2007 г. № 282-ФЗ «Об официальном статистическом учете и системе государственной статистики в Российской Федерации»</a:t>
          </a:r>
          <a:endParaRPr lang="ru-RU"/>
        </a:p>
      </dgm:t>
    </dgm:pt>
    <dgm:pt modelId="{5B05DFCF-5D1E-434C-9FDF-CD6DD94F2B96}" type="parTrans" cxnId="{1E71CA20-5245-49FC-BD91-0064C5BD38D1}">
      <dgm:prSet/>
      <dgm:spPr/>
      <dgm:t>
        <a:bodyPr/>
        <a:lstStyle/>
        <a:p>
          <a:endParaRPr lang="ru-RU"/>
        </a:p>
      </dgm:t>
    </dgm:pt>
    <dgm:pt modelId="{31518194-C51F-4C80-AA28-54787DE80162}" type="sibTrans" cxnId="{1E71CA20-5245-49FC-BD91-0064C5BD38D1}">
      <dgm:prSet/>
      <dgm:spPr/>
      <dgm:t>
        <a:bodyPr/>
        <a:lstStyle/>
        <a:p>
          <a:endParaRPr lang="ru-RU"/>
        </a:p>
      </dgm:t>
    </dgm:pt>
    <dgm:pt modelId="{B541935A-E303-422C-BC82-60767D785BF1}">
      <dgm:prSet/>
      <dgm:spPr/>
      <dgm:t>
        <a:bodyPr/>
        <a:lstStyle/>
        <a:p>
          <a:pPr rtl="0"/>
          <a:r>
            <a:rPr lang="ru-RU" smtClean="0"/>
            <a:t>ФЗ РФ от 21.07.2014 г. № 212-ФЗ «Об основах общественного контроля в Российской Федерации»</a:t>
          </a:r>
          <a:endParaRPr lang="ru-RU"/>
        </a:p>
      </dgm:t>
    </dgm:pt>
    <dgm:pt modelId="{FD32DBB4-38E4-49DD-8EB4-5FF5D510FB45}" type="parTrans" cxnId="{6AA573D1-DEEB-4CE0-9E49-681E3A3408D0}">
      <dgm:prSet/>
      <dgm:spPr/>
      <dgm:t>
        <a:bodyPr/>
        <a:lstStyle/>
        <a:p>
          <a:endParaRPr lang="ru-RU"/>
        </a:p>
      </dgm:t>
    </dgm:pt>
    <dgm:pt modelId="{730F1C83-3A6D-4199-92CF-F3EB47933EAD}" type="sibTrans" cxnId="{6AA573D1-DEEB-4CE0-9E49-681E3A3408D0}">
      <dgm:prSet/>
      <dgm:spPr/>
      <dgm:t>
        <a:bodyPr/>
        <a:lstStyle/>
        <a:p>
          <a:endParaRPr lang="ru-RU"/>
        </a:p>
      </dgm:t>
    </dgm:pt>
    <dgm:pt modelId="{8F472348-5325-4084-B0F7-53A590286C59}">
      <dgm:prSet/>
      <dgm:spPr/>
      <dgm:t>
        <a:bodyPr/>
        <a:lstStyle/>
        <a:p>
          <a:pPr rtl="0"/>
          <a:r>
            <a:rPr lang="ru-RU" smtClean="0"/>
            <a:t>ФЗ РФ от 27.07.2010 г. № 210-ФЗ «Об организации предоставления государственных и муниципальных услуг»</a:t>
          </a:r>
          <a:endParaRPr lang="ru-RU"/>
        </a:p>
      </dgm:t>
    </dgm:pt>
    <dgm:pt modelId="{CD5004BF-00DB-4077-B3BF-FF0B6DF3FBA9}" type="parTrans" cxnId="{7FD626DD-4EDD-4A11-8378-4474E8551F58}">
      <dgm:prSet/>
      <dgm:spPr/>
      <dgm:t>
        <a:bodyPr/>
        <a:lstStyle/>
        <a:p>
          <a:endParaRPr lang="ru-RU"/>
        </a:p>
      </dgm:t>
    </dgm:pt>
    <dgm:pt modelId="{71E36620-4C60-43D1-87E5-35F842A0A35D}" type="sibTrans" cxnId="{7FD626DD-4EDD-4A11-8378-4474E8551F58}">
      <dgm:prSet/>
      <dgm:spPr/>
      <dgm:t>
        <a:bodyPr/>
        <a:lstStyle/>
        <a:p>
          <a:endParaRPr lang="ru-RU"/>
        </a:p>
      </dgm:t>
    </dgm:pt>
    <dgm:pt modelId="{11F4A295-3165-466C-B287-3331DD842A90}">
      <dgm:prSet/>
      <dgm:spPr/>
      <dgm:t>
        <a:bodyPr/>
        <a:lstStyle/>
        <a:p>
          <a:pPr rtl="0"/>
          <a:r>
            <a:rPr lang="ru-RU" smtClean="0"/>
            <a:t>ФЗ РФ от 12.01.1996 г. № 7-ФЗ «О некоммерческих организациях»</a:t>
          </a:r>
          <a:endParaRPr lang="ru-RU"/>
        </a:p>
      </dgm:t>
    </dgm:pt>
    <dgm:pt modelId="{9AEAF2F5-901A-487D-9F9D-0CCE05614407}" type="parTrans" cxnId="{6DD9FB09-E71B-48D6-AA21-0BEB31E592BE}">
      <dgm:prSet/>
      <dgm:spPr/>
      <dgm:t>
        <a:bodyPr/>
        <a:lstStyle/>
        <a:p>
          <a:endParaRPr lang="ru-RU"/>
        </a:p>
      </dgm:t>
    </dgm:pt>
    <dgm:pt modelId="{00C8B88A-5231-4BA3-8C96-F554298234BD}" type="sibTrans" cxnId="{6DD9FB09-E71B-48D6-AA21-0BEB31E592BE}">
      <dgm:prSet/>
      <dgm:spPr/>
      <dgm:t>
        <a:bodyPr/>
        <a:lstStyle/>
        <a:p>
          <a:endParaRPr lang="ru-RU"/>
        </a:p>
      </dgm:t>
    </dgm:pt>
    <dgm:pt modelId="{98D5F0E9-E21E-4597-AF6A-6CA3E56D02C5}">
      <dgm:prSet/>
      <dgm:spPr/>
      <dgm:t>
        <a:bodyPr/>
        <a:lstStyle/>
        <a:p>
          <a:pPr rtl="0"/>
          <a:r>
            <a:rPr lang="ru-RU" smtClean="0"/>
            <a:t>ФЗ РФ от 06.10.2003 г. № 131-ФЗ «Об общих принципах организации местного самоуправления в Российской Федерации»</a:t>
          </a:r>
          <a:endParaRPr lang="ru-RU"/>
        </a:p>
      </dgm:t>
    </dgm:pt>
    <dgm:pt modelId="{C6A796B4-3352-4524-87C9-8F1DBAECB4B7}" type="parTrans" cxnId="{268CFE56-BA29-409A-98EC-BC3920F95459}">
      <dgm:prSet/>
      <dgm:spPr/>
      <dgm:t>
        <a:bodyPr/>
        <a:lstStyle/>
        <a:p>
          <a:endParaRPr lang="ru-RU"/>
        </a:p>
      </dgm:t>
    </dgm:pt>
    <dgm:pt modelId="{AE023EA1-832C-47AE-A6C6-AFC40C9DE50D}" type="sibTrans" cxnId="{268CFE56-BA29-409A-98EC-BC3920F95459}">
      <dgm:prSet/>
      <dgm:spPr/>
      <dgm:t>
        <a:bodyPr/>
        <a:lstStyle/>
        <a:p>
          <a:endParaRPr lang="ru-RU"/>
        </a:p>
      </dgm:t>
    </dgm:pt>
    <dgm:pt modelId="{79A681CB-55AF-4264-AC2A-A4C054C0AF0E}">
      <dgm:prSet/>
      <dgm:spPr/>
      <dgm:t>
        <a:bodyPr/>
        <a:lstStyle/>
        <a:p>
          <a:pPr rtl="0"/>
          <a:r>
            <a:rPr lang="ru-RU" smtClean="0"/>
            <a:t>ФЗ РФ от 03.11.2006 № 174-ФЗ «Об автономных учреждениях»</a:t>
          </a:r>
          <a:endParaRPr lang="ru-RU"/>
        </a:p>
      </dgm:t>
    </dgm:pt>
    <dgm:pt modelId="{E8984E83-3002-4772-8D7F-47F5E695D589}" type="parTrans" cxnId="{BB88E6C9-A1FD-4DD7-B733-B12C9021952B}">
      <dgm:prSet/>
      <dgm:spPr/>
      <dgm:t>
        <a:bodyPr/>
        <a:lstStyle/>
        <a:p>
          <a:endParaRPr lang="ru-RU"/>
        </a:p>
      </dgm:t>
    </dgm:pt>
    <dgm:pt modelId="{524081EF-2BD6-462C-8347-4FAB745349E0}" type="sibTrans" cxnId="{BB88E6C9-A1FD-4DD7-B733-B12C9021952B}">
      <dgm:prSet/>
      <dgm:spPr/>
      <dgm:t>
        <a:bodyPr/>
        <a:lstStyle/>
        <a:p>
          <a:endParaRPr lang="ru-RU"/>
        </a:p>
      </dgm:t>
    </dgm:pt>
    <dgm:pt modelId="{061CF51B-DFC9-4496-960A-BF7172F82927}" type="pres">
      <dgm:prSet presAssocID="{3CF20835-B7ED-4BFF-8ED3-4B37C76315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181F8E-839E-4200-9660-BA556DC9E83B}" type="pres">
      <dgm:prSet presAssocID="{FCE40BEC-BF83-4EC5-BB6C-5F122460526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3B842-248C-4FED-AC28-32973C235CC5}" type="pres">
      <dgm:prSet presAssocID="{FCE40BEC-BF83-4EC5-BB6C-5F122460526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6D2B5-0A95-4433-9A43-A99B4C687488}" type="pres">
      <dgm:prSet presAssocID="{8C66FD07-8DAD-470B-B528-71A3D853B36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9579D-EF07-4F16-BEEE-91C99BCD1E7F}" type="pres">
      <dgm:prSet presAssocID="{0DDA93B0-E68E-4808-BE2D-BEC9B2D98E1D}" presName="spacer" presStyleCnt="0"/>
      <dgm:spPr/>
    </dgm:pt>
    <dgm:pt modelId="{6C4DAB34-EDFB-4C91-9DD2-7BA7B458F1D5}" type="pres">
      <dgm:prSet presAssocID="{50291473-DE5A-4203-819C-F5B2F88DBE52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E6317-3F78-47FB-9F5F-7A9F81C158FD}" type="pres">
      <dgm:prSet presAssocID="{31518194-C51F-4C80-AA28-54787DE80162}" presName="spacer" presStyleCnt="0"/>
      <dgm:spPr/>
    </dgm:pt>
    <dgm:pt modelId="{772A849C-698E-4298-A632-C65A398E8E38}" type="pres">
      <dgm:prSet presAssocID="{B541935A-E303-422C-BC82-60767D785BF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3AA7F-3572-4615-94CF-6B1DA399D9B8}" type="pres">
      <dgm:prSet presAssocID="{730F1C83-3A6D-4199-92CF-F3EB47933EAD}" presName="spacer" presStyleCnt="0"/>
      <dgm:spPr/>
    </dgm:pt>
    <dgm:pt modelId="{6DCE4EBB-2901-4C6F-9177-131ABA97FC4F}" type="pres">
      <dgm:prSet presAssocID="{8F472348-5325-4084-B0F7-53A590286C59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1C0C1-816B-4D2E-BCFD-09042FF6BC3F}" type="pres">
      <dgm:prSet presAssocID="{71E36620-4C60-43D1-87E5-35F842A0A35D}" presName="spacer" presStyleCnt="0"/>
      <dgm:spPr/>
    </dgm:pt>
    <dgm:pt modelId="{5884CE13-8848-415E-ADAF-A8358061D7A7}" type="pres">
      <dgm:prSet presAssocID="{11F4A295-3165-466C-B287-3331DD842A90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D7EFF-2927-4E14-9576-EA787B1E90A1}" type="pres">
      <dgm:prSet presAssocID="{00C8B88A-5231-4BA3-8C96-F554298234BD}" presName="spacer" presStyleCnt="0"/>
      <dgm:spPr/>
    </dgm:pt>
    <dgm:pt modelId="{A51D4A3D-B0A8-4C37-B086-8AA36BCA60DA}" type="pres">
      <dgm:prSet presAssocID="{98D5F0E9-E21E-4597-AF6A-6CA3E56D02C5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1EDAB-8422-4554-9CAB-54221148CF9D}" type="pres">
      <dgm:prSet presAssocID="{AE023EA1-832C-47AE-A6C6-AFC40C9DE50D}" presName="spacer" presStyleCnt="0"/>
      <dgm:spPr/>
    </dgm:pt>
    <dgm:pt modelId="{8C036C32-D057-4F39-8CB5-760DB50FD9FE}" type="pres">
      <dgm:prSet presAssocID="{79A681CB-55AF-4264-AC2A-A4C054C0AF0E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2A6BC9-1EB9-4F62-9011-F9B4BBA0DB6F}" type="presOf" srcId="{50291473-DE5A-4203-819C-F5B2F88DBE52}" destId="{6C4DAB34-EDFB-4C91-9DD2-7BA7B458F1D5}" srcOrd="0" destOrd="0" presId="urn:microsoft.com/office/officeart/2005/8/layout/vList2"/>
    <dgm:cxn modelId="{9567D936-BD5E-4D28-8EAB-70FD198254D6}" type="presOf" srcId="{FCE40BEC-BF83-4EC5-BB6C-5F1224605263}" destId="{EB181F8E-839E-4200-9660-BA556DC9E83B}" srcOrd="0" destOrd="0" presId="urn:microsoft.com/office/officeart/2005/8/layout/vList2"/>
    <dgm:cxn modelId="{268CFE56-BA29-409A-98EC-BC3920F95459}" srcId="{3CF20835-B7ED-4BFF-8ED3-4B37C76315F0}" destId="{98D5F0E9-E21E-4597-AF6A-6CA3E56D02C5}" srcOrd="6" destOrd="0" parTransId="{C6A796B4-3352-4524-87C9-8F1DBAECB4B7}" sibTransId="{AE023EA1-832C-47AE-A6C6-AFC40C9DE50D}"/>
    <dgm:cxn modelId="{6AA573D1-DEEB-4CE0-9E49-681E3A3408D0}" srcId="{3CF20835-B7ED-4BFF-8ED3-4B37C76315F0}" destId="{B541935A-E303-422C-BC82-60767D785BF1}" srcOrd="3" destOrd="0" parTransId="{FD32DBB4-38E4-49DD-8EB4-5FF5D510FB45}" sibTransId="{730F1C83-3A6D-4199-92CF-F3EB47933EAD}"/>
    <dgm:cxn modelId="{7812A265-C3B7-4E3F-9D1F-7C6EBC7D34C6}" type="presOf" srcId="{9C631B74-586E-4840-8B18-9C23D4DC601D}" destId="{9A53B842-248C-4FED-AC28-32973C235CC5}" srcOrd="0" destOrd="0" presId="urn:microsoft.com/office/officeart/2005/8/layout/vList2"/>
    <dgm:cxn modelId="{49E2EEA5-35C5-492A-9CFC-FA91202BBFCF}" type="presOf" srcId="{8C66FD07-8DAD-470B-B528-71A3D853B363}" destId="{F106D2B5-0A95-4433-9A43-A99B4C687488}" srcOrd="0" destOrd="0" presId="urn:microsoft.com/office/officeart/2005/8/layout/vList2"/>
    <dgm:cxn modelId="{77C4BC7B-3B53-4874-87E0-AF2ED6ED30CC}" type="presOf" srcId="{8F472348-5325-4084-B0F7-53A590286C59}" destId="{6DCE4EBB-2901-4C6F-9177-131ABA97FC4F}" srcOrd="0" destOrd="0" presId="urn:microsoft.com/office/officeart/2005/8/layout/vList2"/>
    <dgm:cxn modelId="{1E71CA20-5245-49FC-BD91-0064C5BD38D1}" srcId="{3CF20835-B7ED-4BFF-8ED3-4B37C76315F0}" destId="{50291473-DE5A-4203-819C-F5B2F88DBE52}" srcOrd="2" destOrd="0" parTransId="{5B05DFCF-5D1E-434C-9FDF-CD6DD94F2B96}" sibTransId="{31518194-C51F-4C80-AA28-54787DE80162}"/>
    <dgm:cxn modelId="{6015960A-B894-4891-BD70-D555DAD70C8B}" srcId="{3CF20835-B7ED-4BFF-8ED3-4B37C76315F0}" destId="{8C66FD07-8DAD-470B-B528-71A3D853B363}" srcOrd="1" destOrd="0" parTransId="{F7461441-3F13-4512-A4A8-726A506F3B49}" sibTransId="{0DDA93B0-E68E-4808-BE2D-BEC9B2D98E1D}"/>
    <dgm:cxn modelId="{E90B66EB-05C2-4996-B254-E1102ACA6B66}" type="presOf" srcId="{11F4A295-3165-466C-B287-3331DD842A90}" destId="{5884CE13-8848-415E-ADAF-A8358061D7A7}" srcOrd="0" destOrd="0" presId="urn:microsoft.com/office/officeart/2005/8/layout/vList2"/>
    <dgm:cxn modelId="{D03C5493-9646-42D5-B245-FEA2A8D8C9DD}" srcId="{3CF20835-B7ED-4BFF-8ED3-4B37C76315F0}" destId="{FCE40BEC-BF83-4EC5-BB6C-5F1224605263}" srcOrd="0" destOrd="0" parTransId="{017BCE8D-BF89-4EC3-99BF-F83CCDBDB289}" sibTransId="{29724A4F-E62D-4918-814D-02C48172181B}"/>
    <dgm:cxn modelId="{590C61E7-F81E-4951-BCD4-C50C530622CB}" type="presOf" srcId="{98D5F0E9-E21E-4597-AF6A-6CA3E56D02C5}" destId="{A51D4A3D-B0A8-4C37-B086-8AA36BCA60DA}" srcOrd="0" destOrd="0" presId="urn:microsoft.com/office/officeart/2005/8/layout/vList2"/>
    <dgm:cxn modelId="{6DD9FB09-E71B-48D6-AA21-0BEB31E592BE}" srcId="{3CF20835-B7ED-4BFF-8ED3-4B37C76315F0}" destId="{11F4A295-3165-466C-B287-3331DD842A90}" srcOrd="5" destOrd="0" parTransId="{9AEAF2F5-901A-487D-9F9D-0CCE05614407}" sibTransId="{00C8B88A-5231-4BA3-8C96-F554298234BD}"/>
    <dgm:cxn modelId="{5E27E804-5AC2-4875-8DCB-C01013A0AB9C}" type="presOf" srcId="{3CF20835-B7ED-4BFF-8ED3-4B37C76315F0}" destId="{061CF51B-DFC9-4496-960A-BF7172F82927}" srcOrd="0" destOrd="0" presId="urn:microsoft.com/office/officeart/2005/8/layout/vList2"/>
    <dgm:cxn modelId="{0AFD4A91-E8A8-4D9A-8ADE-672DFA8EE2D8}" type="presOf" srcId="{B541935A-E303-422C-BC82-60767D785BF1}" destId="{772A849C-698E-4298-A632-C65A398E8E38}" srcOrd="0" destOrd="0" presId="urn:microsoft.com/office/officeart/2005/8/layout/vList2"/>
    <dgm:cxn modelId="{7FD626DD-4EDD-4A11-8378-4474E8551F58}" srcId="{3CF20835-B7ED-4BFF-8ED3-4B37C76315F0}" destId="{8F472348-5325-4084-B0F7-53A590286C59}" srcOrd="4" destOrd="0" parTransId="{CD5004BF-00DB-4077-B3BF-FF0B6DF3FBA9}" sibTransId="{71E36620-4C60-43D1-87E5-35F842A0A35D}"/>
    <dgm:cxn modelId="{205C0F25-6747-4A3F-89A9-5210D3F548E0}" srcId="{FCE40BEC-BF83-4EC5-BB6C-5F1224605263}" destId="{9C631B74-586E-4840-8B18-9C23D4DC601D}" srcOrd="0" destOrd="0" parTransId="{23BF704B-CC7E-406A-8BA5-E3D59FE9536B}" sibTransId="{4567D55E-6A05-4611-9812-B99049716D40}"/>
    <dgm:cxn modelId="{BB88E6C9-A1FD-4DD7-B733-B12C9021952B}" srcId="{3CF20835-B7ED-4BFF-8ED3-4B37C76315F0}" destId="{79A681CB-55AF-4264-AC2A-A4C054C0AF0E}" srcOrd="7" destOrd="0" parTransId="{E8984E83-3002-4772-8D7F-47F5E695D589}" sibTransId="{524081EF-2BD6-462C-8347-4FAB745349E0}"/>
    <dgm:cxn modelId="{AA2E9286-4405-46C3-AFBF-578C4C107B8C}" type="presOf" srcId="{79A681CB-55AF-4264-AC2A-A4C054C0AF0E}" destId="{8C036C32-D057-4F39-8CB5-760DB50FD9FE}" srcOrd="0" destOrd="0" presId="urn:microsoft.com/office/officeart/2005/8/layout/vList2"/>
    <dgm:cxn modelId="{0662AC99-1E1D-4766-BE3D-D0FEDD200587}" type="presParOf" srcId="{061CF51B-DFC9-4496-960A-BF7172F82927}" destId="{EB181F8E-839E-4200-9660-BA556DC9E83B}" srcOrd="0" destOrd="0" presId="urn:microsoft.com/office/officeart/2005/8/layout/vList2"/>
    <dgm:cxn modelId="{F6E8CC50-EDB7-4EB4-89EC-9C7E6663F2A2}" type="presParOf" srcId="{061CF51B-DFC9-4496-960A-BF7172F82927}" destId="{9A53B842-248C-4FED-AC28-32973C235CC5}" srcOrd="1" destOrd="0" presId="urn:microsoft.com/office/officeart/2005/8/layout/vList2"/>
    <dgm:cxn modelId="{09E17448-E882-46D6-8AF4-9A43608BBB81}" type="presParOf" srcId="{061CF51B-DFC9-4496-960A-BF7172F82927}" destId="{F106D2B5-0A95-4433-9A43-A99B4C687488}" srcOrd="2" destOrd="0" presId="urn:microsoft.com/office/officeart/2005/8/layout/vList2"/>
    <dgm:cxn modelId="{E300C48D-F46B-4524-86A8-F1ED005B3119}" type="presParOf" srcId="{061CF51B-DFC9-4496-960A-BF7172F82927}" destId="{E599579D-EF07-4F16-BEEE-91C99BCD1E7F}" srcOrd="3" destOrd="0" presId="urn:microsoft.com/office/officeart/2005/8/layout/vList2"/>
    <dgm:cxn modelId="{AAE448DF-4B6D-4475-A02A-9AE824A57921}" type="presParOf" srcId="{061CF51B-DFC9-4496-960A-BF7172F82927}" destId="{6C4DAB34-EDFB-4C91-9DD2-7BA7B458F1D5}" srcOrd="4" destOrd="0" presId="urn:microsoft.com/office/officeart/2005/8/layout/vList2"/>
    <dgm:cxn modelId="{E8B50FF8-E68D-43FE-B223-E6F0C1F6DC7D}" type="presParOf" srcId="{061CF51B-DFC9-4496-960A-BF7172F82927}" destId="{564E6317-3F78-47FB-9F5F-7A9F81C158FD}" srcOrd="5" destOrd="0" presId="urn:microsoft.com/office/officeart/2005/8/layout/vList2"/>
    <dgm:cxn modelId="{100CF7A5-B6D5-450D-A606-A1690843549B}" type="presParOf" srcId="{061CF51B-DFC9-4496-960A-BF7172F82927}" destId="{772A849C-698E-4298-A632-C65A398E8E38}" srcOrd="6" destOrd="0" presId="urn:microsoft.com/office/officeart/2005/8/layout/vList2"/>
    <dgm:cxn modelId="{7F6902A0-0EBF-4245-A49A-F044628B092C}" type="presParOf" srcId="{061CF51B-DFC9-4496-960A-BF7172F82927}" destId="{1663AA7F-3572-4615-94CF-6B1DA399D9B8}" srcOrd="7" destOrd="0" presId="urn:microsoft.com/office/officeart/2005/8/layout/vList2"/>
    <dgm:cxn modelId="{4BB661BF-8A09-4D7D-B7A0-C94E406CAE0A}" type="presParOf" srcId="{061CF51B-DFC9-4496-960A-BF7172F82927}" destId="{6DCE4EBB-2901-4C6F-9177-131ABA97FC4F}" srcOrd="8" destOrd="0" presId="urn:microsoft.com/office/officeart/2005/8/layout/vList2"/>
    <dgm:cxn modelId="{8040FB3A-107D-4062-948B-BFE9DB03DE19}" type="presParOf" srcId="{061CF51B-DFC9-4496-960A-BF7172F82927}" destId="{4611C0C1-816B-4D2E-BCFD-09042FF6BC3F}" srcOrd="9" destOrd="0" presId="urn:microsoft.com/office/officeart/2005/8/layout/vList2"/>
    <dgm:cxn modelId="{BE183AAB-DAAC-42AB-984D-F55E8051BEA1}" type="presParOf" srcId="{061CF51B-DFC9-4496-960A-BF7172F82927}" destId="{5884CE13-8848-415E-ADAF-A8358061D7A7}" srcOrd="10" destOrd="0" presId="urn:microsoft.com/office/officeart/2005/8/layout/vList2"/>
    <dgm:cxn modelId="{1EF5E3FA-5633-46B3-BEAD-044ECC047BA3}" type="presParOf" srcId="{061CF51B-DFC9-4496-960A-BF7172F82927}" destId="{27BD7EFF-2927-4E14-9576-EA787B1E90A1}" srcOrd="11" destOrd="0" presId="urn:microsoft.com/office/officeart/2005/8/layout/vList2"/>
    <dgm:cxn modelId="{F3E6447E-9E74-435E-90F2-931E358794EE}" type="presParOf" srcId="{061CF51B-DFC9-4496-960A-BF7172F82927}" destId="{A51D4A3D-B0A8-4C37-B086-8AA36BCA60DA}" srcOrd="12" destOrd="0" presId="urn:microsoft.com/office/officeart/2005/8/layout/vList2"/>
    <dgm:cxn modelId="{DA70C505-5985-4355-BC9E-0B96BAFB5D8C}" type="presParOf" srcId="{061CF51B-DFC9-4496-960A-BF7172F82927}" destId="{78F1EDAB-8422-4554-9CAB-54221148CF9D}" srcOrd="13" destOrd="0" presId="urn:microsoft.com/office/officeart/2005/8/layout/vList2"/>
    <dgm:cxn modelId="{DDC15F3E-B5F1-408C-9B38-E573D25F3A67}" type="presParOf" srcId="{061CF51B-DFC9-4496-960A-BF7172F82927}" destId="{8C036C32-D057-4F39-8CB5-760DB50FD9F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9ED10B-F6E8-46FD-836E-D183FF838DD1}" type="doc">
      <dgm:prSet loTypeId="urn:microsoft.com/office/officeart/2005/8/layout/list1" loCatId="list" qsTypeId="urn:microsoft.com/office/officeart/2005/8/quickstyle/simple3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543501C2-9A5B-4C4B-B1AD-1F39C22FBFB1}">
      <dgm:prSet/>
      <dgm:spPr/>
      <dgm:t>
        <a:bodyPr/>
        <a:lstStyle/>
        <a:p>
          <a:pPr rtl="0"/>
          <a:r>
            <a:rPr lang="ru-RU" smtClean="0"/>
            <a:t>Информационные ограничения: </a:t>
          </a:r>
          <a:endParaRPr lang="ru-RU"/>
        </a:p>
      </dgm:t>
    </dgm:pt>
    <dgm:pt modelId="{4D0DE77F-0F4B-44D3-B956-250FCE74ED34}" type="parTrans" cxnId="{E6864EBB-21B7-4906-9536-93A51C698D75}">
      <dgm:prSet/>
      <dgm:spPr/>
      <dgm:t>
        <a:bodyPr/>
        <a:lstStyle/>
        <a:p>
          <a:endParaRPr lang="ru-RU"/>
        </a:p>
      </dgm:t>
    </dgm:pt>
    <dgm:pt modelId="{984F6D7C-1702-4A4B-89EC-B2D89773BD51}" type="sibTrans" cxnId="{E6864EBB-21B7-4906-9536-93A51C698D75}">
      <dgm:prSet/>
      <dgm:spPr/>
      <dgm:t>
        <a:bodyPr/>
        <a:lstStyle/>
        <a:p>
          <a:endParaRPr lang="ru-RU"/>
        </a:p>
      </dgm:t>
    </dgm:pt>
    <dgm:pt modelId="{484C5749-E097-40E4-8082-E09B93A34087}">
      <dgm:prSet/>
      <dgm:spPr/>
      <dgm:t>
        <a:bodyPr/>
        <a:lstStyle/>
        <a:p>
          <a:pPr rtl="0"/>
          <a:r>
            <a:rPr lang="ru-RU" smtClean="0"/>
            <a:t>ФЗ РФ от 21.07.1993 № 5485-1 «О государственной тайне»</a:t>
          </a:r>
          <a:endParaRPr lang="ru-RU"/>
        </a:p>
      </dgm:t>
    </dgm:pt>
    <dgm:pt modelId="{F90844BF-5AB4-43D9-A159-ACAFC419EBF4}" type="parTrans" cxnId="{21A74810-F4DE-428B-BD85-2FF35AE0D940}">
      <dgm:prSet/>
      <dgm:spPr/>
      <dgm:t>
        <a:bodyPr/>
        <a:lstStyle/>
        <a:p>
          <a:endParaRPr lang="ru-RU"/>
        </a:p>
      </dgm:t>
    </dgm:pt>
    <dgm:pt modelId="{70B10495-6A37-4EE5-A1E6-9111F62B5E31}" type="sibTrans" cxnId="{21A74810-F4DE-428B-BD85-2FF35AE0D940}">
      <dgm:prSet/>
      <dgm:spPr/>
      <dgm:t>
        <a:bodyPr/>
        <a:lstStyle/>
        <a:p>
          <a:endParaRPr lang="ru-RU"/>
        </a:p>
      </dgm:t>
    </dgm:pt>
    <dgm:pt modelId="{459AB472-73FC-4784-8F3A-122BE5920A47}">
      <dgm:prSet/>
      <dgm:spPr/>
      <dgm:t>
        <a:bodyPr/>
        <a:lstStyle/>
        <a:p>
          <a:pPr rtl="0"/>
          <a:r>
            <a:rPr lang="ru-RU" smtClean="0"/>
            <a:t>ФЗ РФ от 27.07.2006 г. № 152-ФЗ «О персональных данных»</a:t>
          </a:r>
          <a:endParaRPr lang="ru-RU"/>
        </a:p>
      </dgm:t>
    </dgm:pt>
    <dgm:pt modelId="{41870161-1704-415C-A5DB-58CA43DAD8D8}" type="parTrans" cxnId="{9DD817CB-AF25-4DA4-88A7-14FD6E6E9149}">
      <dgm:prSet/>
      <dgm:spPr/>
      <dgm:t>
        <a:bodyPr/>
        <a:lstStyle/>
        <a:p>
          <a:endParaRPr lang="ru-RU"/>
        </a:p>
      </dgm:t>
    </dgm:pt>
    <dgm:pt modelId="{86B1DB8E-AEC7-4343-9C31-9942000A97AA}" type="sibTrans" cxnId="{9DD817CB-AF25-4DA4-88A7-14FD6E6E9149}">
      <dgm:prSet/>
      <dgm:spPr/>
      <dgm:t>
        <a:bodyPr/>
        <a:lstStyle/>
        <a:p>
          <a:endParaRPr lang="ru-RU"/>
        </a:p>
      </dgm:t>
    </dgm:pt>
    <dgm:pt modelId="{AC8233D5-3AFF-44E6-AF2D-388C1244FA89}">
      <dgm:prSet/>
      <dgm:spPr/>
      <dgm:t>
        <a:bodyPr/>
        <a:lstStyle/>
        <a:p>
          <a:pPr rtl="0"/>
          <a:r>
            <a:rPr lang="ru-RU" smtClean="0"/>
            <a:t>ФЗ РФ от 27.07.2006 г. № 149-ФЗ «Об информации, информационных технологиях и защите информации»</a:t>
          </a:r>
          <a:endParaRPr lang="ru-RU"/>
        </a:p>
      </dgm:t>
    </dgm:pt>
    <dgm:pt modelId="{01050405-780F-4C38-9A9C-F057CB7F4C81}" type="parTrans" cxnId="{0DAC9B95-95D8-46DF-90FD-7A5125128246}">
      <dgm:prSet/>
      <dgm:spPr/>
      <dgm:t>
        <a:bodyPr/>
        <a:lstStyle/>
        <a:p>
          <a:endParaRPr lang="ru-RU"/>
        </a:p>
      </dgm:t>
    </dgm:pt>
    <dgm:pt modelId="{2BA69267-81DB-4FF7-811F-CFF8EE9A37B7}" type="sibTrans" cxnId="{0DAC9B95-95D8-46DF-90FD-7A5125128246}">
      <dgm:prSet/>
      <dgm:spPr/>
      <dgm:t>
        <a:bodyPr/>
        <a:lstStyle/>
        <a:p>
          <a:endParaRPr lang="ru-RU"/>
        </a:p>
      </dgm:t>
    </dgm:pt>
    <dgm:pt modelId="{1C777F59-0B6C-4A34-9647-313CEC55E6FB}" type="pres">
      <dgm:prSet presAssocID="{879ED10B-F6E8-46FD-836E-D183FF838D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0D91DE-FF1D-4B3B-BEB0-B83D10B9C6D9}" type="pres">
      <dgm:prSet presAssocID="{543501C2-9A5B-4C4B-B1AD-1F39C22FBFB1}" presName="parentLin" presStyleCnt="0"/>
      <dgm:spPr/>
    </dgm:pt>
    <dgm:pt modelId="{A69BC72E-9A14-40E3-8C5D-3B5C2FE9E797}" type="pres">
      <dgm:prSet presAssocID="{543501C2-9A5B-4C4B-B1AD-1F39C22FBFB1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62FA225-3806-4AA8-A60C-522B68CAEB45}" type="pres">
      <dgm:prSet presAssocID="{543501C2-9A5B-4C4B-B1AD-1F39C22FBFB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08BCB-F079-4CD8-8A72-6F54AA96179D}" type="pres">
      <dgm:prSet presAssocID="{543501C2-9A5B-4C4B-B1AD-1F39C22FBFB1}" presName="negativeSpace" presStyleCnt="0"/>
      <dgm:spPr/>
    </dgm:pt>
    <dgm:pt modelId="{F335F4AB-1A39-45F8-9739-953657479495}" type="pres">
      <dgm:prSet presAssocID="{543501C2-9A5B-4C4B-B1AD-1F39C22FBFB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47D224-7C83-408E-9C33-C86BB84C36F5}" type="presOf" srcId="{543501C2-9A5B-4C4B-B1AD-1F39C22FBFB1}" destId="{A69BC72E-9A14-40E3-8C5D-3B5C2FE9E797}" srcOrd="0" destOrd="0" presId="urn:microsoft.com/office/officeart/2005/8/layout/list1"/>
    <dgm:cxn modelId="{6A13AC36-C4C2-41C1-8FBC-33A0F9DA362D}" type="presOf" srcId="{484C5749-E097-40E4-8082-E09B93A34087}" destId="{F335F4AB-1A39-45F8-9739-953657479495}" srcOrd="0" destOrd="0" presId="urn:microsoft.com/office/officeart/2005/8/layout/list1"/>
    <dgm:cxn modelId="{602306B7-821F-43C2-BF4F-F1D4DD83EF32}" type="presOf" srcId="{AC8233D5-3AFF-44E6-AF2D-388C1244FA89}" destId="{F335F4AB-1A39-45F8-9739-953657479495}" srcOrd="0" destOrd="2" presId="urn:microsoft.com/office/officeart/2005/8/layout/list1"/>
    <dgm:cxn modelId="{E6864EBB-21B7-4906-9536-93A51C698D75}" srcId="{879ED10B-F6E8-46FD-836E-D183FF838DD1}" destId="{543501C2-9A5B-4C4B-B1AD-1F39C22FBFB1}" srcOrd="0" destOrd="0" parTransId="{4D0DE77F-0F4B-44D3-B956-250FCE74ED34}" sibTransId="{984F6D7C-1702-4A4B-89EC-B2D89773BD51}"/>
    <dgm:cxn modelId="{B29A58E4-30C9-4AF9-937B-143644826BF4}" type="presOf" srcId="{459AB472-73FC-4784-8F3A-122BE5920A47}" destId="{F335F4AB-1A39-45F8-9739-953657479495}" srcOrd="0" destOrd="1" presId="urn:microsoft.com/office/officeart/2005/8/layout/list1"/>
    <dgm:cxn modelId="{21A74810-F4DE-428B-BD85-2FF35AE0D940}" srcId="{543501C2-9A5B-4C4B-B1AD-1F39C22FBFB1}" destId="{484C5749-E097-40E4-8082-E09B93A34087}" srcOrd="0" destOrd="0" parTransId="{F90844BF-5AB4-43D9-A159-ACAFC419EBF4}" sibTransId="{70B10495-6A37-4EE5-A1E6-9111F62B5E31}"/>
    <dgm:cxn modelId="{9DD817CB-AF25-4DA4-88A7-14FD6E6E9149}" srcId="{543501C2-9A5B-4C4B-B1AD-1F39C22FBFB1}" destId="{459AB472-73FC-4784-8F3A-122BE5920A47}" srcOrd="1" destOrd="0" parTransId="{41870161-1704-415C-A5DB-58CA43DAD8D8}" sibTransId="{86B1DB8E-AEC7-4343-9C31-9942000A97AA}"/>
    <dgm:cxn modelId="{217FB132-3B44-4B3C-9C25-7172F54D0F22}" type="presOf" srcId="{879ED10B-F6E8-46FD-836E-D183FF838DD1}" destId="{1C777F59-0B6C-4A34-9647-313CEC55E6FB}" srcOrd="0" destOrd="0" presId="urn:microsoft.com/office/officeart/2005/8/layout/list1"/>
    <dgm:cxn modelId="{0EB8CC70-1917-4FFF-804C-9FE7EB746B34}" type="presOf" srcId="{543501C2-9A5B-4C4B-B1AD-1F39C22FBFB1}" destId="{062FA225-3806-4AA8-A60C-522B68CAEB45}" srcOrd="1" destOrd="0" presId="urn:microsoft.com/office/officeart/2005/8/layout/list1"/>
    <dgm:cxn modelId="{0DAC9B95-95D8-46DF-90FD-7A5125128246}" srcId="{543501C2-9A5B-4C4B-B1AD-1F39C22FBFB1}" destId="{AC8233D5-3AFF-44E6-AF2D-388C1244FA89}" srcOrd="2" destOrd="0" parTransId="{01050405-780F-4C38-9A9C-F057CB7F4C81}" sibTransId="{2BA69267-81DB-4FF7-811F-CFF8EE9A37B7}"/>
    <dgm:cxn modelId="{BEEA263D-DFA3-49BB-905C-4501D08683E6}" type="presParOf" srcId="{1C777F59-0B6C-4A34-9647-313CEC55E6FB}" destId="{400D91DE-FF1D-4B3B-BEB0-B83D10B9C6D9}" srcOrd="0" destOrd="0" presId="urn:microsoft.com/office/officeart/2005/8/layout/list1"/>
    <dgm:cxn modelId="{DEE4DB7B-1D93-4D32-98D6-F8B8201BD81F}" type="presParOf" srcId="{400D91DE-FF1D-4B3B-BEB0-B83D10B9C6D9}" destId="{A69BC72E-9A14-40E3-8C5D-3B5C2FE9E797}" srcOrd="0" destOrd="0" presId="urn:microsoft.com/office/officeart/2005/8/layout/list1"/>
    <dgm:cxn modelId="{B2B8E576-FA3B-41E6-A0E3-A3558AC312B3}" type="presParOf" srcId="{400D91DE-FF1D-4B3B-BEB0-B83D10B9C6D9}" destId="{062FA225-3806-4AA8-A60C-522B68CAEB45}" srcOrd="1" destOrd="0" presId="urn:microsoft.com/office/officeart/2005/8/layout/list1"/>
    <dgm:cxn modelId="{D5DDD5E8-59AB-4F35-B5BD-D68484DE2C9D}" type="presParOf" srcId="{1C777F59-0B6C-4A34-9647-313CEC55E6FB}" destId="{DD308BCB-F079-4CD8-8A72-6F54AA96179D}" srcOrd="1" destOrd="0" presId="urn:microsoft.com/office/officeart/2005/8/layout/list1"/>
    <dgm:cxn modelId="{F58A87B6-F9D8-4EA7-864F-C50537810E58}" type="presParOf" srcId="{1C777F59-0B6C-4A34-9647-313CEC55E6FB}" destId="{F335F4AB-1A39-45F8-9739-95365747949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EAFDC3-8836-4BA1-B298-1CBAB3BFD22F}" type="doc">
      <dgm:prSet loTypeId="urn:microsoft.com/office/officeart/2005/8/layout/vList2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88646C9-87D2-4DE3-9E05-E4AF6944394C}">
      <dgm:prSet/>
      <dgm:spPr/>
      <dgm:t>
        <a:bodyPr/>
        <a:lstStyle/>
        <a:p>
          <a:pPr rtl="0"/>
          <a:r>
            <a:rPr lang="ru-RU" dirty="0" smtClean="0"/>
            <a:t>Какие есть нормативные требования по этому вопросу?</a:t>
          </a:r>
          <a:endParaRPr lang="ru-RU" dirty="0"/>
        </a:p>
      </dgm:t>
    </dgm:pt>
    <dgm:pt modelId="{104F698C-6E05-4940-8644-05D5ADFECC84}" type="parTrans" cxnId="{17F2851A-2906-4E93-B076-F7B0C8121122}">
      <dgm:prSet/>
      <dgm:spPr/>
      <dgm:t>
        <a:bodyPr/>
        <a:lstStyle/>
        <a:p>
          <a:endParaRPr lang="ru-RU"/>
        </a:p>
      </dgm:t>
    </dgm:pt>
    <dgm:pt modelId="{058BC84C-85ED-4709-8395-AB64924E5BF5}" type="sibTrans" cxnId="{17F2851A-2906-4E93-B076-F7B0C8121122}">
      <dgm:prSet/>
      <dgm:spPr/>
      <dgm:t>
        <a:bodyPr/>
        <a:lstStyle/>
        <a:p>
          <a:endParaRPr lang="ru-RU"/>
        </a:p>
      </dgm:t>
    </dgm:pt>
    <dgm:pt modelId="{4338BE70-C84F-4D8A-92FA-ADF85E6F232B}">
      <dgm:prSet/>
      <dgm:spPr/>
      <dgm:t>
        <a:bodyPr/>
        <a:lstStyle/>
        <a:p>
          <a:pPr rtl="0"/>
          <a:r>
            <a:rPr lang="ru-RU" smtClean="0"/>
            <a:t>Каковы интересы и запросы общества, потребителей услуг?</a:t>
          </a:r>
          <a:endParaRPr lang="ru-RU"/>
        </a:p>
      </dgm:t>
    </dgm:pt>
    <dgm:pt modelId="{52A82B9C-92E3-4D0F-812C-C362133AED8B}" type="parTrans" cxnId="{1C9971D8-28BE-47C1-A864-FF4151F2C97E}">
      <dgm:prSet/>
      <dgm:spPr/>
      <dgm:t>
        <a:bodyPr/>
        <a:lstStyle/>
        <a:p>
          <a:endParaRPr lang="ru-RU"/>
        </a:p>
      </dgm:t>
    </dgm:pt>
    <dgm:pt modelId="{8AA31A7E-01A1-4D04-8591-AC89D5B261D6}" type="sibTrans" cxnId="{1C9971D8-28BE-47C1-A864-FF4151F2C97E}">
      <dgm:prSet/>
      <dgm:spPr/>
      <dgm:t>
        <a:bodyPr/>
        <a:lstStyle/>
        <a:p>
          <a:endParaRPr lang="ru-RU"/>
        </a:p>
      </dgm:t>
    </dgm:pt>
    <dgm:pt modelId="{9B6A748F-07A9-4C67-9F06-3FAAEE177A64}">
      <dgm:prSet/>
      <dgm:spPr/>
      <dgm:t>
        <a:bodyPr/>
        <a:lstStyle/>
        <a:p>
          <a:pPr rtl="0"/>
          <a:r>
            <a:rPr lang="ru-RU" smtClean="0"/>
            <a:t>Какие характеристики системы необходимо оценить?</a:t>
          </a:r>
          <a:endParaRPr lang="ru-RU"/>
        </a:p>
      </dgm:t>
    </dgm:pt>
    <dgm:pt modelId="{B69DA1F5-36F2-4676-8771-8176C2C294A4}" type="parTrans" cxnId="{9D0F21EB-8788-40A4-B5D3-2A0FDB66D967}">
      <dgm:prSet/>
      <dgm:spPr/>
      <dgm:t>
        <a:bodyPr/>
        <a:lstStyle/>
        <a:p>
          <a:endParaRPr lang="ru-RU"/>
        </a:p>
      </dgm:t>
    </dgm:pt>
    <dgm:pt modelId="{B66B57AD-CBA4-4BAB-A818-755167D5E6C6}" type="sibTrans" cxnId="{9D0F21EB-8788-40A4-B5D3-2A0FDB66D967}">
      <dgm:prSet/>
      <dgm:spPr/>
      <dgm:t>
        <a:bodyPr/>
        <a:lstStyle/>
        <a:p>
          <a:endParaRPr lang="ru-RU"/>
        </a:p>
      </dgm:t>
    </dgm:pt>
    <dgm:pt modelId="{66DCA408-A30C-4B30-8EEA-8A2EA720B2C0}">
      <dgm:prSet/>
      <dgm:spPr/>
      <dgm:t>
        <a:bodyPr/>
        <a:lstStyle/>
        <a:p>
          <a:pPr rtl="0"/>
          <a:r>
            <a:rPr lang="ru-RU" smtClean="0"/>
            <a:t>Критерии (направления оценки)</a:t>
          </a:r>
          <a:endParaRPr lang="ru-RU"/>
        </a:p>
      </dgm:t>
    </dgm:pt>
    <dgm:pt modelId="{7418170E-229C-496F-BBB5-941B375B0AE7}" type="parTrans" cxnId="{8B52F03D-AD84-4E21-B0E5-9D28CB51DEB6}">
      <dgm:prSet/>
      <dgm:spPr/>
      <dgm:t>
        <a:bodyPr/>
        <a:lstStyle/>
        <a:p>
          <a:endParaRPr lang="ru-RU"/>
        </a:p>
      </dgm:t>
    </dgm:pt>
    <dgm:pt modelId="{A7F39FDF-4352-492C-87C1-2005B09ACFB2}" type="sibTrans" cxnId="{8B52F03D-AD84-4E21-B0E5-9D28CB51DEB6}">
      <dgm:prSet/>
      <dgm:spPr/>
      <dgm:t>
        <a:bodyPr/>
        <a:lstStyle/>
        <a:p>
          <a:endParaRPr lang="ru-RU"/>
        </a:p>
      </dgm:t>
    </dgm:pt>
    <dgm:pt modelId="{AA48A641-CC60-4BC7-B9EA-5AD67C8575E4}">
      <dgm:prSet/>
      <dgm:spPr/>
      <dgm:t>
        <a:bodyPr/>
        <a:lstStyle/>
        <a:p>
          <a:pPr rtl="0"/>
          <a:r>
            <a:rPr lang="ru-RU" smtClean="0"/>
            <a:t>Показатели (конкретные данные)</a:t>
          </a:r>
          <a:endParaRPr lang="ru-RU"/>
        </a:p>
      </dgm:t>
    </dgm:pt>
    <dgm:pt modelId="{50B2AB9E-168D-4335-8B8D-691197F3A15D}" type="parTrans" cxnId="{656D8AD3-0D7A-4047-829E-ADDFF7692BBD}">
      <dgm:prSet/>
      <dgm:spPr/>
      <dgm:t>
        <a:bodyPr/>
        <a:lstStyle/>
        <a:p>
          <a:endParaRPr lang="ru-RU"/>
        </a:p>
      </dgm:t>
    </dgm:pt>
    <dgm:pt modelId="{4EE9B2A8-9650-42B7-AE30-6E2B6A637C6E}" type="sibTrans" cxnId="{656D8AD3-0D7A-4047-829E-ADDFF7692BBD}">
      <dgm:prSet/>
      <dgm:spPr/>
      <dgm:t>
        <a:bodyPr/>
        <a:lstStyle/>
        <a:p>
          <a:endParaRPr lang="ru-RU"/>
        </a:p>
      </dgm:t>
    </dgm:pt>
    <dgm:pt modelId="{1A49BB92-E41D-450A-A648-FD12F7D055E9}">
      <dgm:prSet/>
      <dgm:spPr/>
      <dgm:t>
        <a:bodyPr/>
        <a:lstStyle/>
        <a:p>
          <a:pPr rtl="0"/>
          <a:r>
            <a:rPr lang="ru-RU" dirty="0" smtClean="0"/>
            <a:t>Федеральные</a:t>
          </a:r>
          <a:endParaRPr lang="ru-RU" dirty="0"/>
        </a:p>
      </dgm:t>
    </dgm:pt>
    <dgm:pt modelId="{B29921A0-86E0-47B1-BFD9-104B7B54324B}" type="parTrans" cxnId="{9130EC3E-0DEE-4986-B17E-3DE48A068B35}">
      <dgm:prSet/>
      <dgm:spPr/>
      <dgm:t>
        <a:bodyPr/>
        <a:lstStyle/>
        <a:p>
          <a:endParaRPr lang="ru-RU"/>
        </a:p>
      </dgm:t>
    </dgm:pt>
    <dgm:pt modelId="{832D2234-60C5-4512-AF61-8F39D4ED0B4C}" type="sibTrans" cxnId="{9130EC3E-0DEE-4986-B17E-3DE48A068B35}">
      <dgm:prSet/>
      <dgm:spPr/>
      <dgm:t>
        <a:bodyPr/>
        <a:lstStyle/>
        <a:p>
          <a:endParaRPr lang="ru-RU"/>
        </a:p>
      </dgm:t>
    </dgm:pt>
    <dgm:pt modelId="{632DD021-1C17-4848-99E8-BA98A30B8887}">
      <dgm:prSet/>
      <dgm:spPr/>
      <dgm:t>
        <a:bodyPr/>
        <a:lstStyle/>
        <a:p>
          <a:pPr rtl="0"/>
          <a:r>
            <a:rPr lang="ru-RU" dirty="0" smtClean="0"/>
            <a:t>Региональные</a:t>
          </a:r>
          <a:endParaRPr lang="ru-RU" dirty="0"/>
        </a:p>
      </dgm:t>
    </dgm:pt>
    <dgm:pt modelId="{214A83EE-0F20-425F-9E64-7617271F5C77}" type="parTrans" cxnId="{A9854BF2-F46C-4D59-A814-2F02B70B80DE}">
      <dgm:prSet/>
      <dgm:spPr/>
      <dgm:t>
        <a:bodyPr/>
        <a:lstStyle/>
        <a:p>
          <a:endParaRPr lang="ru-RU"/>
        </a:p>
      </dgm:t>
    </dgm:pt>
    <dgm:pt modelId="{420A2386-C080-40A2-9B3F-F19A29AA963C}" type="sibTrans" cxnId="{A9854BF2-F46C-4D59-A814-2F02B70B80DE}">
      <dgm:prSet/>
      <dgm:spPr/>
      <dgm:t>
        <a:bodyPr/>
        <a:lstStyle/>
        <a:p>
          <a:endParaRPr lang="ru-RU"/>
        </a:p>
      </dgm:t>
    </dgm:pt>
    <dgm:pt modelId="{809E2643-F8BD-4E44-A694-FA5CF5B38BB2}">
      <dgm:prSet/>
      <dgm:spPr/>
      <dgm:t>
        <a:bodyPr/>
        <a:lstStyle/>
        <a:p>
          <a:pPr rtl="0"/>
          <a:r>
            <a:rPr lang="ru-RU" dirty="0" smtClean="0"/>
            <a:t>Муниципальные</a:t>
          </a:r>
          <a:endParaRPr lang="ru-RU" dirty="0"/>
        </a:p>
      </dgm:t>
    </dgm:pt>
    <dgm:pt modelId="{D76897C4-AF4D-4E55-94B2-6FA886FD5CEC}" type="parTrans" cxnId="{D4E3854C-8317-4309-9FC3-D0240C4817CF}">
      <dgm:prSet/>
      <dgm:spPr/>
      <dgm:t>
        <a:bodyPr/>
        <a:lstStyle/>
        <a:p>
          <a:endParaRPr lang="ru-RU"/>
        </a:p>
      </dgm:t>
    </dgm:pt>
    <dgm:pt modelId="{993E9BBC-BE89-497C-B6AC-FFA17FC8A402}" type="sibTrans" cxnId="{D4E3854C-8317-4309-9FC3-D0240C4817CF}">
      <dgm:prSet/>
      <dgm:spPr/>
      <dgm:t>
        <a:bodyPr/>
        <a:lstStyle/>
        <a:p>
          <a:endParaRPr lang="ru-RU"/>
        </a:p>
      </dgm:t>
    </dgm:pt>
    <dgm:pt modelId="{53DC1323-1BD4-4542-81C4-AAD1F3B9FD79}">
      <dgm:prSet/>
      <dgm:spPr/>
      <dgm:t>
        <a:bodyPr/>
        <a:lstStyle/>
        <a:p>
          <a:pPr rtl="0"/>
          <a:r>
            <a:rPr lang="ru-RU" dirty="0" smtClean="0"/>
            <a:t>Локальные</a:t>
          </a:r>
          <a:endParaRPr lang="ru-RU" dirty="0"/>
        </a:p>
      </dgm:t>
    </dgm:pt>
    <dgm:pt modelId="{E7810B73-96AF-459A-8D1E-FE8FBD84C7E0}" type="parTrans" cxnId="{F6200497-B8A5-4DA1-9649-F109158AD8B9}">
      <dgm:prSet/>
      <dgm:spPr/>
      <dgm:t>
        <a:bodyPr/>
        <a:lstStyle/>
        <a:p>
          <a:endParaRPr lang="ru-RU"/>
        </a:p>
      </dgm:t>
    </dgm:pt>
    <dgm:pt modelId="{6F0A56C8-3470-4E84-A5EA-87EAF807BDC2}" type="sibTrans" cxnId="{F6200497-B8A5-4DA1-9649-F109158AD8B9}">
      <dgm:prSet/>
      <dgm:spPr/>
      <dgm:t>
        <a:bodyPr/>
        <a:lstStyle/>
        <a:p>
          <a:endParaRPr lang="ru-RU"/>
        </a:p>
      </dgm:t>
    </dgm:pt>
    <dgm:pt modelId="{1C8A66E2-2CAA-4596-90A2-F059A38A2EDF}" type="pres">
      <dgm:prSet presAssocID="{34EAFDC3-8836-4BA1-B298-1CBAB3BFD2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2ADB11-C04E-443D-9DBA-DFA8CCCDF518}" type="pres">
      <dgm:prSet presAssocID="{088646C9-87D2-4DE3-9E05-E4AF6944394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15F8F-3381-4866-9C17-B23E6A59A3B2}" type="pres">
      <dgm:prSet presAssocID="{088646C9-87D2-4DE3-9E05-E4AF6944394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2F294-BEB0-43D2-BAD2-3BECC5AE4C77}" type="pres">
      <dgm:prSet presAssocID="{4338BE70-C84F-4D8A-92FA-ADF85E6F23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ED831-6BFA-4040-8073-135285566D67}" type="pres">
      <dgm:prSet presAssocID="{8AA31A7E-01A1-4D04-8591-AC89D5B261D6}" presName="spacer" presStyleCnt="0"/>
      <dgm:spPr/>
    </dgm:pt>
    <dgm:pt modelId="{D5B24A84-BED2-46EF-98CC-CFD66566F4C0}" type="pres">
      <dgm:prSet presAssocID="{9B6A748F-07A9-4C67-9F06-3FAAEE177A6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C1749-657E-4957-A347-DA37C55D0D23}" type="pres">
      <dgm:prSet presAssocID="{9B6A748F-07A9-4C67-9F06-3FAAEE177A6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30EC3E-0DEE-4986-B17E-3DE48A068B35}" srcId="{088646C9-87D2-4DE3-9E05-E4AF6944394C}" destId="{1A49BB92-E41D-450A-A648-FD12F7D055E9}" srcOrd="0" destOrd="0" parTransId="{B29921A0-86E0-47B1-BFD9-104B7B54324B}" sibTransId="{832D2234-60C5-4512-AF61-8F39D4ED0B4C}"/>
    <dgm:cxn modelId="{8945CB83-A971-448E-85D4-9777176D3C96}" type="presOf" srcId="{34EAFDC3-8836-4BA1-B298-1CBAB3BFD22F}" destId="{1C8A66E2-2CAA-4596-90A2-F059A38A2EDF}" srcOrd="0" destOrd="0" presId="urn:microsoft.com/office/officeart/2005/8/layout/vList2"/>
    <dgm:cxn modelId="{4A2F0ACB-1134-4D49-B05A-C143343D8EA2}" type="presOf" srcId="{1A49BB92-E41D-450A-A648-FD12F7D055E9}" destId="{BD015F8F-3381-4866-9C17-B23E6A59A3B2}" srcOrd="0" destOrd="0" presId="urn:microsoft.com/office/officeart/2005/8/layout/vList2"/>
    <dgm:cxn modelId="{98962389-1FEC-407D-9237-8521F809232C}" type="presOf" srcId="{809E2643-F8BD-4E44-A694-FA5CF5B38BB2}" destId="{BD015F8F-3381-4866-9C17-B23E6A59A3B2}" srcOrd="0" destOrd="2" presId="urn:microsoft.com/office/officeart/2005/8/layout/vList2"/>
    <dgm:cxn modelId="{0F68910C-D1AC-42B4-8FAA-6D6DCDA57185}" type="presOf" srcId="{AA48A641-CC60-4BC7-B9EA-5AD67C8575E4}" destId="{395C1749-657E-4957-A347-DA37C55D0D23}" srcOrd="0" destOrd="1" presId="urn:microsoft.com/office/officeart/2005/8/layout/vList2"/>
    <dgm:cxn modelId="{9D0F21EB-8788-40A4-B5D3-2A0FDB66D967}" srcId="{34EAFDC3-8836-4BA1-B298-1CBAB3BFD22F}" destId="{9B6A748F-07A9-4C67-9F06-3FAAEE177A64}" srcOrd="2" destOrd="0" parTransId="{B69DA1F5-36F2-4676-8771-8176C2C294A4}" sibTransId="{B66B57AD-CBA4-4BAB-A818-755167D5E6C6}"/>
    <dgm:cxn modelId="{74267418-66D4-46B7-994F-694DEDD282E6}" type="presOf" srcId="{632DD021-1C17-4848-99E8-BA98A30B8887}" destId="{BD015F8F-3381-4866-9C17-B23E6A59A3B2}" srcOrd="0" destOrd="1" presId="urn:microsoft.com/office/officeart/2005/8/layout/vList2"/>
    <dgm:cxn modelId="{437B68F0-AAC9-421A-B37C-04F3F7BD6790}" type="presOf" srcId="{66DCA408-A30C-4B30-8EEA-8A2EA720B2C0}" destId="{395C1749-657E-4957-A347-DA37C55D0D23}" srcOrd="0" destOrd="0" presId="urn:microsoft.com/office/officeart/2005/8/layout/vList2"/>
    <dgm:cxn modelId="{1D2F8A96-BEB0-4DA7-82AF-2C844AAFFD52}" type="presOf" srcId="{53DC1323-1BD4-4542-81C4-AAD1F3B9FD79}" destId="{BD015F8F-3381-4866-9C17-B23E6A59A3B2}" srcOrd="0" destOrd="3" presId="urn:microsoft.com/office/officeart/2005/8/layout/vList2"/>
    <dgm:cxn modelId="{6B7325F8-2B15-4FEE-B864-F9AE363A9266}" type="presOf" srcId="{4338BE70-C84F-4D8A-92FA-ADF85E6F232B}" destId="{B022F294-BEB0-43D2-BAD2-3BECC5AE4C77}" srcOrd="0" destOrd="0" presId="urn:microsoft.com/office/officeart/2005/8/layout/vList2"/>
    <dgm:cxn modelId="{17F2851A-2906-4E93-B076-F7B0C8121122}" srcId="{34EAFDC3-8836-4BA1-B298-1CBAB3BFD22F}" destId="{088646C9-87D2-4DE3-9E05-E4AF6944394C}" srcOrd="0" destOrd="0" parTransId="{104F698C-6E05-4940-8644-05D5ADFECC84}" sibTransId="{058BC84C-85ED-4709-8395-AB64924E5BF5}"/>
    <dgm:cxn modelId="{F6200497-B8A5-4DA1-9649-F109158AD8B9}" srcId="{088646C9-87D2-4DE3-9E05-E4AF6944394C}" destId="{53DC1323-1BD4-4542-81C4-AAD1F3B9FD79}" srcOrd="3" destOrd="0" parTransId="{E7810B73-96AF-459A-8D1E-FE8FBD84C7E0}" sibTransId="{6F0A56C8-3470-4E84-A5EA-87EAF807BDC2}"/>
    <dgm:cxn modelId="{A9854BF2-F46C-4D59-A814-2F02B70B80DE}" srcId="{088646C9-87D2-4DE3-9E05-E4AF6944394C}" destId="{632DD021-1C17-4848-99E8-BA98A30B8887}" srcOrd="1" destOrd="0" parTransId="{214A83EE-0F20-425F-9E64-7617271F5C77}" sibTransId="{420A2386-C080-40A2-9B3F-F19A29AA963C}"/>
    <dgm:cxn modelId="{1C9971D8-28BE-47C1-A864-FF4151F2C97E}" srcId="{34EAFDC3-8836-4BA1-B298-1CBAB3BFD22F}" destId="{4338BE70-C84F-4D8A-92FA-ADF85E6F232B}" srcOrd="1" destOrd="0" parTransId="{52A82B9C-92E3-4D0F-812C-C362133AED8B}" sibTransId="{8AA31A7E-01A1-4D04-8591-AC89D5B261D6}"/>
    <dgm:cxn modelId="{FF4472F0-B496-4A03-8CA3-74B60196A24D}" type="presOf" srcId="{088646C9-87D2-4DE3-9E05-E4AF6944394C}" destId="{FC2ADB11-C04E-443D-9DBA-DFA8CCCDF518}" srcOrd="0" destOrd="0" presId="urn:microsoft.com/office/officeart/2005/8/layout/vList2"/>
    <dgm:cxn modelId="{D4E3854C-8317-4309-9FC3-D0240C4817CF}" srcId="{088646C9-87D2-4DE3-9E05-E4AF6944394C}" destId="{809E2643-F8BD-4E44-A694-FA5CF5B38BB2}" srcOrd="2" destOrd="0" parTransId="{D76897C4-AF4D-4E55-94B2-6FA886FD5CEC}" sibTransId="{993E9BBC-BE89-497C-B6AC-FFA17FC8A402}"/>
    <dgm:cxn modelId="{8B52F03D-AD84-4E21-B0E5-9D28CB51DEB6}" srcId="{9B6A748F-07A9-4C67-9F06-3FAAEE177A64}" destId="{66DCA408-A30C-4B30-8EEA-8A2EA720B2C0}" srcOrd="0" destOrd="0" parTransId="{7418170E-229C-496F-BBB5-941B375B0AE7}" sibTransId="{A7F39FDF-4352-492C-87C1-2005B09ACFB2}"/>
    <dgm:cxn modelId="{4D1B49D8-E26B-4558-8F7B-01E1DD2DBB0A}" type="presOf" srcId="{9B6A748F-07A9-4C67-9F06-3FAAEE177A64}" destId="{D5B24A84-BED2-46EF-98CC-CFD66566F4C0}" srcOrd="0" destOrd="0" presId="urn:microsoft.com/office/officeart/2005/8/layout/vList2"/>
    <dgm:cxn modelId="{656D8AD3-0D7A-4047-829E-ADDFF7692BBD}" srcId="{9B6A748F-07A9-4C67-9F06-3FAAEE177A64}" destId="{AA48A641-CC60-4BC7-B9EA-5AD67C8575E4}" srcOrd="1" destOrd="0" parTransId="{50B2AB9E-168D-4335-8B8D-691197F3A15D}" sibTransId="{4EE9B2A8-9650-42B7-AE30-6E2B6A637C6E}"/>
    <dgm:cxn modelId="{2CB786C4-703E-4F4F-879E-382697607B60}" type="presParOf" srcId="{1C8A66E2-2CAA-4596-90A2-F059A38A2EDF}" destId="{FC2ADB11-C04E-443D-9DBA-DFA8CCCDF518}" srcOrd="0" destOrd="0" presId="urn:microsoft.com/office/officeart/2005/8/layout/vList2"/>
    <dgm:cxn modelId="{20DC009C-CD2D-43D4-911E-1C74E29A2F24}" type="presParOf" srcId="{1C8A66E2-2CAA-4596-90A2-F059A38A2EDF}" destId="{BD015F8F-3381-4866-9C17-B23E6A59A3B2}" srcOrd="1" destOrd="0" presId="urn:microsoft.com/office/officeart/2005/8/layout/vList2"/>
    <dgm:cxn modelId="{A219F688-CA2C-4271-9E4E-C1A591CEFF88}" type="presParOf" srcId="{1C8A66E2-2CAA-4596-90A2-F059A38A2EDF}" destId="{B022F294-BEB0-43D2-BAD2-3BECC5AE4C77}" srcOrd="2" destOrd="0" presId="urn:microsoft.com/office/officeart/2005/8/layout/vList2"/>
    <dgm:cxn modelId="{C52CED4F-C9EF-48D9-82D6-3AC1760781BC}" type="presParOf" srcId="{1C8A66E2-2CAA-4596-90A2-F059A38A2EDF}" destId="{449ED831-6BFA-4040-8073-135285566D67}" srcOrd="3" destOrd="0" presId="urn:microsoft.com/office/officeart/2005/8/layout/vList2"/>
    <dgm:cxn modelId="{83D73831-6F4B-4E02-8F35-CD93D6AF5D08}" type="presParOf" srcId="{1C8A66E2-2CAA-4596-90A2-F059A38A2EDF}" destId="{D5B24A84-BED2-46EF-98CC-CFD66566F4C0}" srcOrd="4" destOrd="0" presId="urn:microsoft.com/office/officeart/2005/8/layout/vList2"/>
    <dgm:cxn modelId="{66071092-9FD2-4CC8-82EA-70FB1457E3F7}" type="presParOf" srcId="{1C8A66E2-2CAA-4596-90A2-F059A38A2EDF}" destId="{395C1749-657E-4957-A347-DA37C55D0D2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B686812-5415-4866-988A-66D0445FDF5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AB8A146-6DF0-46B5-9C84-D0FA00B292A5}">
      <dgm:prSet/>
      <dgm:spPr/>
      <dgm:t>
        <a:bodyPr/>
        <a:lstStyle/>
        <a:p>
          <a:pPr rtl="0"/>
          <a:r>
            <a:rPr lang="ru-RU" smtClean="0"/>
            <a:t>Открытые</a:t>
          </a:r>
          <a:endParaRPr lang="ru-RU"/>
        </a:p>
      </dgm:t>
    </dgm:pt>
    <dgm:pt modelId="{2535C6AD-7DAD-4A1D-A06A-20BA7CEA54C6}" type="parTrans" cxnId="{76489B85-8C07-45B7-98DD-C31D4FDBC151}">
      <dgm:prSet/>
      <dgm:spPr/>
      <dgm:t>
        <a:bodyPr/>
        <a:lstStyle/>
        <a:p>
          <a:endParaRPr lang="ru-RU"/>
        </a:p>
      </dgm:t>
    </dgm:pt>
    <dgm:pt modelId="{E7A00C88-52A2-4EA6-A716-A09986FF4BF9}" type="sibTrans" cxnId="{76489B85-8C07-45B7-98DD-C31D4FDBC151}">
      <dgm:prSet/>
      <dgm:spPr/>
      <dgm:t>
        <a:bodyPr/>
        <a:lstStyle/>
        <a:p>
          <a:endParaRPr lang="ru-RU"/>
        </a:p>
      </dgm:t>
    </dgm:pt>
    <dgm:pt modelId="{67ED5CD8-CAD8-4B23-B67E-E3DAC718AB8F}">
      <dgm:prSet/>
      <dgm:spPr/>
      <dgm:t>
        <a:bodyPr/>
        <a:lstStyle/>
        <a:p>
          <a:pPr rtl="0"/>
          <a:r>
            <a:rPr lang="ru-RU" smtClean="0"/>
            <a:t>Сайты</a:t>
          </a:r>
          <a:endParaRPr lang="ru-RU"/>
        </a:p>
      </dgm:t>
    </dgm:pt>
    <dgm:pt modelId="{9430252C-170D-4B4E-B44F-A73571366479}" type="parTrans" cxnId="{646BA648-BB0F-46D2-9604-C948E71D5589}">
      <dgm:prSet/>
      <dgm:spPr/>
      <dgm:t>
        <a:bodyPr/>
        <a:lstStyle/>
        <a:p>
          <a:endParaRPr lang="ru-RU"/>
        </a:p>
      </dgm:t>
    </dgm:pt>
    <dgm:pt modelId="{64D8DDD2-3A36-47D5-A45C-8878EFE5FE69}" type="sibTrans" cxnId="{646BA648-BB0F-46D2-9604-C948E71D5589}">
      <dgm:prSet/>
      <dgm:spPr/>
      <dgm:t>
        <a:bodyPr/>
        <a:lstStyle/>
        <a:p>
          <a:endParaRPr lang="ru-RU"/>
        </a:p>
      </dgm:t>
    </dgm:pt>
    <dgm:pt modelId="{EEBCA09E-972B-4D49-B9E6-0FBA34557FA3}">
      <dgm:prSet/>
      <dgm:spPr/>
      <dgm:t>
        <a:bodyPr/>
        <a:lstStyle/>
        <a:p>
          <a:pPr rtl="0"/>
          <a:r>
            <a:rPr lang="ru-RU" smtClean="0"/>
            <a:t>СМИ</a:t>
          </a:r>
          <a:endParaRPr lang="ru-RU"/>
        </a:p>
      </dgm:t>
    </dgm:pt>
    <dgm:pt modelId="{2F28C191-94E7-4B56-90C2-1DD74421E1FE}" type="parTrans" cxnId="{BB54E7C7-6C5D-4D83-BD0F-FEF824E2A4C4}">
      <dgm:prSet/>
      <dgm:spPr/>
      <dgm:t>
        <a:bodyPr/>
        <a:lstStyle/>
        <a:p>
          <a:endParaRPr lang="ru-RU"/>
        </a:p>
      </dgm:t>
    </dgm:pt>
    <dgm:pt modelId="{1B30D380-23F4-4994-83DA-EC0F95758FEF}" type="sibTrans" cxnId="{BB54E7C7-6C5D-4D83-BD0F-FEF824E2A4C4}">
      <dgm:prSet/>
      <dgm:spPr/>
      <dgm:t>
        <a:bodyPr/>
        <a:lstStyle/>
        <a:p>
          <a:endParaRPr lang="ru-RU"/>
        </a:p>
      </dgm:t>
    </dgm:pt>
    <dgm:pt modelId="{F40C86BB-056C-4827-9D87-EE3778578F52}">
      <dgm:prSet/>
      <dgm:spPr/>
      <dgm:t>
        <a:bodyPr/>
        <a:lstStyle/>
        <a:p>
          <a:pPr rtl="0"/>
          <a:r>
            <a:rPr lang="ru-RU" smtClean="0"/>
            <a:t>Закрытые</a:t>
          </a:r>
          <a:endParaRPr lang="ru-RU"/>
        </a:p>
      </dgm:t>
    </dgm:pt>
    <dgm:pt modelId="{285BD9D8-6CC8-44C0-BCFA-2E0B4A91B963}" type="parTrans" cxnId="{40AB3532-75FF-432B-9CC9-2108E8F66652}">
      <dgm:prSet/>
      <dgm:spPr/>
      <dgm:t>
        <a:bodyPr/>
        <a:lstStyle/>
        <a:p>
          <a:endParaRPr lang="ru-RU"/>
        </a:p>
      </dgm:t>
    </dgm:pt>
    <dgm:pt modelId="{DDD1B992-68FC-4609-9AB1-447A5E2995F5}" type="sibTrans" cxnId="{40AB3532-75FF-432B-9CC9-2108E8F66652}">
      <dgm:prSet/>
      <dgm:spPr/>
      <dgm:t>
        <a:bodyPr/>
        <a:lstStyle/>
        <a:p>
          <a:endParaRPr lang="ru-RU"/>
        </a:p>
      </dgm:t>
    </dgm:pt>
    <dgm:pt modelId="{5E8063A5-C529-411B-8D02-ED4CF19B1975}">
      <dgm:prSet/>
      <dgm:spPr/>
      <dgm:t>
        <a:bodyPr/>
        <a:lstStyle/>
        <a:p>
          <a:pPr rtl="0"/>
          <a:r>
            <a:rPr lang="ru-RU" smtClean="0"/>
            <a:t>Сведения, находящиеся у физических и юридических лиц</a:t>
          </a:r>
          <a:endParaRPr lang="ru-RU"/>
        </a:p>
      </dgm:t>
    </dgm:pt>
    <dgm:pt modelId="{160DD3EF-6C17-4F54-B208-575A9ACC591C}" type="parTrans" cxnId="{263DBE72-F3BC-4EBA-BF51-92B946E002D6}">
      <dgm:prSet/>
      <dgm:spPr/>
      <dgm:t>
        <a:bodyPr/>
        <a:lstStyle/>
        <a:p>
          <a:endParaRPr lang="ru-RU"/>
        </a:p>
      </dgm:t>
    </dgm:pt>
    <dgm:pt modelId="{711C431D-7520-4B14-9152-AACBCAE4AA6B}" type="sibTrans" cxnId="{263DBE72-F3BC-4EBA-BF51-92B946E002D6}">
      <dgm:prSet/>
      <dgm:spPr/>
      <dgm:t>
        <a:bodyPr/>
        <a:lstStyle/>
        <a:p>
          <a:endParaRPr lang="ru-RU"/>
        </a:p>
      </dgm:t>
    </dgm:pt>
    <dgm:pt modelId="{0AFFDED2-EE42-4080-9558-E12B540ADC2A}">
      <dgm:prSet/>
      <dgm:spPr/>
      <dgm:t>
        <a:bodyPr/>
        <a:lstStyle/>
        <a:p>
          <a:pPr rtl="0"/>
          <a:r>
            <a:rPr lang="ru-RU" smtClean="0"/>
            <a:t>Доступные наблюдению</a:t>
          </a:r>
          <a:endParaRPr lang="ru-RU"/>
        </a:p>
      </dgm:t>
    </dgm:pt>
    <dgm:pt modelId="{96E72E83-64A9-4A27-A623-F4D9167BD703}" type="parTrans" cxnId="{C77BCF84-C7B9-4F17-8C9D-EA5CC2D3AAA1}">
      <dgm:prSet/>
      <dgm:spPr/>
      <dgm:t>
        <a:bodyPr/>
        <a:lstStyle/>
        <a:p>
          <a:endParaRPr lang="ru-RU"/>
        </a:p>
      </dgm:t>
    </dgm:pt>
    <dgm:pt modelId="{240CDF6E-010C-451E-A4BB-F75BE20C5277}" type="sibTrans" cxnId="{C77BCF84-C7B9-4F17-8C9D-EA5CC2D3AAA1}">
      <dgm:prSet/>
      <dgm:spPr/>
      <dgm:t>
        <a:bodyPr/>
        <a:lstStyle/>
        <a:p>
          <a:endParaRPr lang="ru-RU"/>
        </a:p>
      </dgm:t>
    </dgm:pt>
    <dgm:pt modelId="{7DC7DF6F-D813-4724-986D-5DBFAB245653}">
      <dgm:prSet/>
      <dgm:spPr/>
      <dgm:t>
        <a:bodyPr/>
        <a:lstStyle/>
        <a:p>
          <a:pPr rtl="0"/>
          <a:r>
            <a:rPr lang="ru-RU" smtClean="0"/>
            <a:t>Реальность, в которой проявляется ситуация</a:t>
          </a:r>
          <a:endParaRPr lang="ru-RU"/>
        </a:p>
      </dgm:t>
    </dgm:pt>
    <dgm:pt modelId="{40E2ADB1-FC0E-4C14-870B-B688F106285A}" type="parTrans" cxnId="{1F9159E0-2CD4-45D9-9938-3304C51CDC12}">
      <dgm:prSet/>
      <dgm:spPr/>
      <dgm:t>
        <a:bodyPr/>
        <a:lstStyle/>
        <a:p>
          <a:endParaRPr lang="ru-RU"/>
        </a:p>
      </dgm:t>
    </dgm:pt>
    <dgm:pt modelId="{B44E8749-3712-41EF-BDAC-7738552C22F8}" type="sibTrans" cxnId="{1F9159E0-2CD4-45D9-9938-3304C51CDC12}">
      <dgm:prSet/>
      <dgm:spPr/>
      <dgm:t>
        <a:bodyPr/>
        <a:lstStyle/>
        <a:p>
          <a:endParaRPr lang="ru-RU"/>
        </a:p>
      </dgm:t>
    </dgm:pt>
    <dgm:pt modelId="{37542D6E-3793-4837-A9CF-C07ABBC25B5F}" type="pres">
      <dgm:prSet presAssocID="{2B686812-5415-4866-988A-66D0445FDF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AA824B-F0DE-4B2A-8E3B-49C5A15EC317}" type="pres">
      <dgm:prSet presAssocID="{1AB8A146-6DF0-46B5-9C84-D0FA00B292A5}" presName="parentLin" presStyleCnt="0"/>
      <dgm:spPr/>
    </dgm:pt>
    <dgm:pt modelId="{9870E4A8-7DBF-4DB5-98DA-A3C940143CFF}" type="pres">
      <dgm:prSet presAssocID="{1AB8A146-6DF0-46B5-9C84-D0FA00B292A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6486E2C-85E1-41BC-8272-22CF8983C45A}" type="pres">
      <dgm:prSet presAssocID="{1AB8A146-6DF0-46B5-9C84-D0FA00B292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4E505-E3C7-4DDA-B3E7-0DBEFECA55A9}" type="pres">
      <dgm:prSet presAssocID="{1AB8A146-6DF0-46B5-9C84-D0FA00B292A5}" presName="negativeSpace" presStyleCnt="0"/>
      <dgm:spPr/>
    </dgm:pt>
    <dgm:pt modelId="{65584992-3F4A-4280-B003-3767E1CD3754}" type="pres">
      <dgm:prSet presAssocID="{1AB8A146-6DF0-46B5-9C84-D0FA00B292A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6DD79-2507-4A77-9D0D-F2E895C3126F}" type="pres">
      <dgm:prSet presAssocID="{E7A00C88-52A2-4EA6-A716-A09986FF4BF9}" presName="spaceBetweenRectangles" presStyleCnt="0"/>
      <dgm:spPr/>
    </dgm:pt>
    <dgm:pt modelId="{6C5A6565-5F9E-4499-AD75-2BFB27AA7111}" type="pres">
      <dgm:prSet presAssocID="{F40C86BB-056C-4827-9D87-EE3778578F52}" presName="parentLin" presStyleCnt="0"/>
      <dgm:spPr/>
    </dgm:pt>
    <dgm:pt modelId="{746E79AC-2283-4A2C-A54D-6A44F0AA44BE}" type="pres">
      <dgm:prSet presAssocID="{F40C86BB-056C-4827-9D87-EE3778578F5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6E01E1E-7246-48AD-AA90-A75740221C25}" type="pres">
      <dgm:prSet presAssocID="{F40C86BB-056C-4827-9D87-EE3778578F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87444-65CB-4741-9F41-E4F781E16507}" type="pres">
      <dgm:prSet presAssocID="{F40C86BB-056C-4827-9D87-EE3778578F52}" presName="negativeSpace" presStyleCnt="0"/>
      <dgm:spPr/>
    </dgm:pt>
    <dgm:pt modelId="{EF383EF5-C1BD-41E4-894D-75790DE8DD59}" type="pres">
      <dgm:prSet presAssocID="{F40C86BB-056C-4827-9D87-EE3778578F5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5D849-4ED7-4525-A814-3EABF0966239}" type="pres">
      <dgm:prSet presAssocID="{DDD1B992-68FC-4609-9AB1-447A5E2995F5}" presName="spaceBetweenRectangles" presStyleCnt="0"/>
      <dgm:spPr/>
    </dgm:pt>
    <dgm:pt modelId="{657A3D88-FAC2-4EDE-9576-A92DEE334C08}" type="pres">
      <dgm:prSet presAssocID="{0AFFDED2-EE42-4080-9558-E12B540ADC2A}" presName="parentLin" presStyleCnt="0"/>
      <dgm:spPr/>
    </dgm:pt>
    <dgm:pt modelId="{03D59C2B-B73C-4D72-939C-E565D02E894D}" type="pres">
      <dgm:prSet presAssocID="{0AFFDED2-EE42-4080-9558-E12B540ADC2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130E992-2A2F-45AB-8C62-B48426E15257}" type="pres">
      <dgm:prSet presAssocID="{0AFFDED2-EE42-4080-9558-E12B540ADC2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35191-314E-480C-93FD-F4E2D511316E}" type="pres">
      <dgm:prSet presAssocID="{0AFFDED2-EE42-4080-9558-E12B540ADC2A}" presName="negativeSpace" presStyleCnt="0"/>
      <dgm:spPr/>
    </dgm:pt>
    <dgm:pt modelId="{9340C7D2-085E-45A1-A577-9073A3FC29F8}" type="pres">
      <dgm:prSet presAssocID="{0AFFDED2-EE42-4080-9558-E12B540ADC2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57E8AF-7EE8-44E2-B39A-2EFC0EE41E8C}" type="presOf" srcId="{F40C86BB-056C-4827-9D87-EE3778578F52}" destId="{46E01E1E-7246-48AD-AA90-A75740221C25}" srcOrd="1" destOrd="0" presId="urn:microsoft.com/office/officeart/2005/8/layout/list1"/>
    <dgm:cxn modelId="{E27B151D-5ED9-4ADD-A904-D9A7C9E85C73}" type="presOf" srcId="{0AFFDED2-EE42-4080-9558-E12B540ADC2A}" destId="{E130E992-2A2F-45AB-8C62-B48426E15257}" srcOrd="1" destOrd="0" presId="urn:microsoft.com/office/officeart/2005/8/layout/list1"/>
    <dgm:cxn modelId="{614F187F-9A44-42A2-AF4C-E1A449614962}" type="presOf" srcId="{0AFFDED2-EE42-4080-9558-E12B540ADC2A}" destId="{03D59C2B-B73C-4D72-939C-E565D02E894D}" srcOrd="0" destOrd="0" presId="urn:microsoft.com/office/officeart/2005/8/layout/list1"/>
    <dgm:cxn modelId="{BFD52CFF-CD66-4895-A71F-AA733F1331DB}" type="presOf" srcId="{2B686812-5415-4866-988A-66D0445FDF5F}" destId="{37542D6E-3793-4837-A9CF-C07ABBC25B5F}" srcOrd="0" destOrd="0" presId="urn:microsoft.com/office/officeart/2005/8/layout/list1"/>
    <dgm:cxn modelId="{9C0268A7-D106-4D97-8921-3E1CF9EDFE1A}" type="presOf" srcId="{EEBCA09E-972B-4D49-B9E6-0FBA34557FA3}" destId="{65584992-3F4A-4280-B003-3767E1CD3754}" srcOrd="0" destOrd="1" presId="urn:microsoft.com/office/officeart/2005/8/layout/list1"/>
    <dgm:cxn modelId="{EDBE6918-EE8C-4721-A5A9-9F5AF38D9319}" type="presOf" srcId="{1AB8A146-6DF0-46B5-9C84-D0FA00B292A5}" destId="{96486E2C-85E1-41BC-8272-22CF8983C45A}" srcOrd="1" destOrd="0" presId="urn:microsoft.com/office/officeart/2005/8/layout/list1"/>
    <dgm:cxn modelId="{646BA648-BB0F-46D2-9604-C948E71D5589}" srcId="{1AB8A146-6DF0-46B5-9C84-D0FA00B292A5}" destId="{67ED5CD8-CAD8-4B23-B67E-E3DAC718AB8F}" srcOrd="0" destOrd="0" parTransId="{9430252C-170D-4B4E-B44F-A73571366479}" sibTransId="{64D8DDD2-3A36-47D5-A45C-8878EFE5FE69}"/>
    <dgm:cxn modelId="{4096866C-57E1-4E0C-84FA-BDD168DE5E5F}" type="presOf" srcId="{F40C86BB-056C-4827-9D87-EE3778578F52}" destId="{746E79AC-2283-4A2C-A54D-6A44F0AA44BE}" srcOrd="0" destOrd="0" presId="urn:microsoft.com/office/officeart/2005/8/layout/list1"/>
    <dgm:cxn modelId="{263DBE72-F3BC-4EBA-BF51-92B946E002D6}" srcId="{F40C86BB-056C-4827-9D87-EE3778578F52}" destId="{5E8063A5-C529-411B-8D02-ED4CF19B1975}" srcOrd="0" destOrd="0" parTransId="{160DD3EF-6C17-4F54-B208-575A9ACC591C}" sibTransId="{711C431D-7520-4B14-9152-AACBCAE4AA6B}"/>
    <dgm:cxn modelId="{C6529C82-EE01-44E3-BA00-F2C8AEED59F4}" type="presOf" srcId="{67ED5CD8-CAD8-4B23-B67E-E3DAC718AB8F}" destId="{65584992-3F4A-4280-B003-3767E1CD3754}" srcOrd="0" destOrd="0" presId="urn:microsoft.com/office/officeart/2005/8/layout/list1"/>
    <dgm:cxn modelId="{76489B85-8C07-45B7-98DD-C31D4FDBC151}" srcId="{2B686812-5415-4866-988A-66D0445FDF5F}" destId="{1AB8A146-6DF0-46B5-9C84-D0FA00B292A5}" srcOrd="0" destOrd="0" parTransId="{2535C6AD-7DAD-4A1D-A06A-20BA7CEA54C6}" sibTransId="{E7A00C88-52A2-4EA6-A716-A09986FF4BF9}"/>
    <dgm:cxn modelId="{C755D6CB-33DF-404D-BDAA-40DD4B12D11E}" type="presOf" srcId="{5E8063A5-C529-411B-8D02-ED4CF19B1975}" destId="{EF383EF5-C1BD-41E4-894D-75790DE8DD59}" srcOrd="0" destOrd="0" presId="urn:microsoft.com/office/officeart/2005/8/layout/list1"/>
    <dgm:cxn modelId="{40AB3532-75FF-432B-9CC9-2108E8F66652}" srcId="{2B686812-5415-4866-988A-66D0445FDF5F}" destId="{F40C86BB-056C-4827-9D87-EE3778578F52}" srcOrd="1" destOrd="0" parTransId="{285BD9D8-6CC8-44C0-BCFA-2E0B4A91B963}" sibTransId="{DDD1B992-68FC-4609-9AB1-447A5E2995F5}"/>
    <dgm:cxn modelId="{A6604B88-5044-4A86-BF64-304512716CA5}" type="presOf" srcId="{7DC7DF6F-D813-4724-986D-5DBFAB245653}" destId="{9340C7D2-085E-45A1-A577-9073A3FC29F8}" srcOrd="0" destOrd="0" presId="urn:microsoft.com/office/officeart/2005/8/layout/list1"/>
    <dgm:cxn modelId="{1F9159E0-2CD4-45D9-9938-3304C51CDC12}" srcId="{0AFFDED2-EE42-4080-9558-E12B540ADC2A}" destId="{7DC7DF6F-D813-4724-986D-5DBFAB245653}" srcOrd="0" destOrd="0" parTransId="{40E2ADB1-FC0E-4C14-870B-B688F106285A}" sibTransId="{B44E8749-3712-41EF-BDAC-7738552C22F8}"/>
    <dgm:cxn modelId="{D98E9175-36B3-4C91-8AF2-8D938C9CC75C}" type="presOf" srcId="{1AB8A146-6DF0-46B5-9C84-D0FA00B292A5}" destId="{9870E4A8-7DBF-4DB5-98DA-A3C940143CFF}" srcOrd="0" destOrd="0" presId="urn:microsoft.com/office/officeart/2005/8/layout/list1"/>
    <dgm:cxn modelId="{C77BCF84-C7B9-4F17-8C9D-EA5CC2D3AAA1}" srcId="{2B686812-5415-4866-988A-66D0445FDF5F}" destId="{0AFFDED2-EE42-4080-9558-E12B540ADC2A}" srcOrd="2" destOrd="0" parTransId="{96E72E83-64A9-4A27-A623-F4D9167BD703}" sibTransId="{240CDF6E-010C-451E-A4BB-F75BE20C5277}"/>
    <dgm:cxn modelId="{BB54E7C7-6C5D-4D83-BD0F-FEF824E2A4C4}" srcId="{1AB8A146-6DF0-46B5-9C84-D0FA00B292A5}" destId="{EEBCA09E-972B-4D49-B9E6-0FBA34557FA3}" srcOrd="1" destOrd="0" parTransId="{2F28C191-94E7-4B56-90C2-1DD74421E1FE}" sibTransId="{1B30D380-23F4-4994-83DA-EC0F95758FEF}"/>
    <dgm:cxn modelId="{9230596D-FCCA-4960-8E64-B1BBDB2851EF}" type="presParOf" srcId="{37542D6E-3793-4837-A9CF-C07ABBC25B5F}" destId="{E1AA824B-F0DE-4B2A-8E3B-49C5A15EC317}" srcOrd="0" destOrd="0" presId="urn:microsoft.com/office/officeart/2005/8/layout/list1"/>
    <dgm:cxn modelId="{16F98E36-D993-48C8-A5E1-C28C7D341710}" type="presParOf" srcId="{E1AA824B-F0DE-4B2A-8E3B-49C5A15EC317}" destId="{9870E4A8-7DBF-4DB5-98DA-A3C940143CFF}" srcOrd="0" destOrd="0" presId="urn:microsoft.com/office/officeart/2005/8/layout/list1"/>
    <dgm:cxn modelId="{BDB6BC08-46EC-4AE7-A97A-756B21A1E1F5}" type="presParOf" srcId="{E1AA824B-F0DE-4B2A-8E3B-49C5A15EC317}" destId="{96486E2C-85E1-41BC-8272-22CF8983C45A}" srcOrd="1" destOrd="0" presId="urn:microsoft.com/office/officeart/2005/8/layout/list1"/>
    <dgm:cxn modelId="{CC44CB5E-04DC-437F-8D3F-A4464D353E80}" type="presParOf" srcId="{37542D6E-3793-4837-A9CF-C07ABBC25B5F}" destId="{BB04E505-E3C7-4DDA-B3E7-0DBEFECA55A9}" srcOrd="1" destOrd="0" presId="urn:microsoft.com/office/officeart/2005/8/layout/list1"/>
    <dgm:cxn modelId="{F0176367-501F-43C6-BCFA-F0784A5525FD}" type="presParOf" srcId="{37542D6E-3793-4837-A9CF-C07ABBC25B5F}" destId="{65584992-3F4A-4280-B003-3767E1CD3754}" srcOrd="2" destOrd="0" presId="urn:microsoft.com/office/officeart/2005/8/layout/list1"/>
    <dgm:cxn modelId="{4E093AA7-08C9-4772-91E4-FCAE06EA8698}" type="presParOf" srcId="{37542D6E-3793-4837-A9CF-C07ABBC25B5F}" destId="{ECF6DD79-2507-4A77-9D0D-F2E895C3126F}" srcOrd="3" destOrd="0" presId="urn:microsoft.com/office/officeart/2005/8/layout/list1"/>
    <dgm:cxn modelId="{49FE8A64-9FB8-4816-95F1-116689B3D3CF}" type="presParOf" srcId="{37542D6E-3793-4837-A9CF-C07ABBC25B5F}" destId="{6C5A6565-5F9E-4499-AD75-2BFB27AA7111}" srcOrd="4" destOrd="0" presId="urn:microsoft.com/office/officeart/2005/8/layout/list1"/>
    <dgm:cxn modelId="{AC1B0E66-124B-44E2-95A9-A27928D57459}" type="presParOf" srcId="{6C5A6565-5F9E-4499-AD75-2BFB27AA7111}" destId="{746E79AC-2283-4A2C-A54D-6A44F0AA44BE}" srcOrd="0" destOrd="0" presId="urn:microsoft.com/office/officeart/2005/8/layout/list1"/>
    <dgm:cxn modelId="{4D19BA76-8159-47C6-9471-A7E7FCEEB4F7}" type="presParOf" srcId="{6C5A6565-5F9E-4499-AD75-2BFB27AA7111}" destId="{46E01E1E-7246-48AD-AA90-A75740221C25}" srcOrd="1" destOrd="0" presId="urn:microsoft.com/office/officeart/2005/8/layout/list1"/>
    <dgm:cxn modelId="{A67C215B-6154-46B8-A82D-9896AA38F454}" type="presParOf" srcId="{37542D6E-3793-4837-A9CF-C07ABBC25B5F}" destId="{58C87444-65CB-4741-9F41-E4F781E16507}" srcOrd="5" destOrd="0" presId="urn:microsoft.com/office/officeart/2005/8/layout/list1"/>
    <dgm:cxn modelId="{B090C027-CAF0-44ED-AC1D-4743ABF7206B}" type="presParOf" srcId="{37542D6E-3793-4837-A9CF-C07ABBC25B5F}" destId="{EF383EF5-C1BD-41E4-894D-75790DE8DD59}" srcOrd="6" destOrd="0" presId="urn:microsoft.com/office/officeart/2005/8/layout/list1"/>
    <dgm:cxn modelId="{4D5C0C6D-4F43-4CB3-BB7D-73F52E7BA823}" type="presParOf" srcId="{37542D6E-3793-4837-A9CF-C07ABBC25B5F}" destId="{83E5D849-4ED7-4525-A814-3EABF0966239}" srcOrd="7" destOrd="0" presId="urn:microsoft.com/office/officeart/2005/8/layout/list1"/>
    <dgm:cxn modelId="{D2FF6DC7-4C0B-40CC-A0B5-5DBA4F96BEA7}" type="presParOf" srcId="{37542D6E-3793-4837-A9CF-C07ABBC25B5F}" destId="{657A3D88-FAC2-4EDE-9576-A92DEE334C08}" srcOrd="8" destOrd="0" presId="urn:microsoft.com/office/officeart/2005/8/layout/list1"/>
    <dgm:cxn modelId="{6C8A7468-CC34-413E-BF6E-2A13B70BC8E7}" type="presParOf" srcId="{657A3D88-FAC2-4EDE-9576-A92DEE334C08}" destId="{03D59C2B-B73C-4D72-939C-E565D02E894D}" srcOrd="0" destOrd="0" presId="urn:microsoft.com/office/officeart/2005/8/layout/list1"/>
    <dgm:cxn modelId="{7A287F39-4DEE-4CE4-A71A-AA3F5720D843}" type="presParOf" srcId="{657A3D88-FAC2-4EDE-9576-A92DEE334C08}" destId="{E130E992-2A2F-45AB-8C62-B48426E15257}" srcOrd="1" destOrd="0" presId="urn:microsoft.com/office/officeart/2005/8/layout/list1"/>
    <dgm:cxn modelId="{74E962FA-BAF6-4802-AF54-73F6C3DEDE94}" type="presParOf" srcId="{37542D6E-3793-4837-A9CF-C07ABBC25B5F}" destId="{65335191-314E-480C-93FD-F4E2D511316E}" srcOrd="9" destOrd="0" presId="urn:microsoft.com/office/officeart/2005/8/layout/list1"/>
    <dgm:cxn modelId="{CD3827A0-2F95-4684-928E-0952F3015118}" type="presParOf" srcId="{37542D6E-3793-4837-A9CF-C07ABBC25B5F}" destId="{9340C7D2-085E-45A1-A577-9073A3FC29F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832300A-6F4C-4323-998A-8285551C7D2E}" type="doc">
      <dgm:prSet loTypeId="urn:microsoft.com/office/officeart/2005/8/layout/list1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52AF695-9097-4E6A-A9F3-304AA2BBFD70}">
      <dgm:prSet/>
      <dgm:spPr/>
      <dgm:t>
        <a:bodyPr/>
        <a:lstStyle/>
        <a:p>
          <a:pPr rtl="0"/>
          <a:r>
            <a:rPr lang="ru-RU" smtClean="0"/>
            <a:t>Официальные</a:t>
          </a:r>
          <a:endParaRPr lang="ru-RU"/>
        </a:p>
      </dgm:t>
    </dgm:pt>
    <dgm:pt modelId="{BACBBFAF-E296-4F48-ABAC-EABC6136309A}" type="parTrans" cxnId="{438A1A44-8DA7-4113-9117-5B274F992D96}">
      <dgm:prSet/>
      <dgm:spPr/>
      <dgm:t>
        <a:bodyPr/>
        <a:lstStyle/>
        <a:p>
          <a:endParaRPr lang="ru-RU"/>
        </a:p>
      </dgm:t>
    </dgm:pt>
    <dgm:pt modelId="{2A9CB526-9206-4280-AFB2-45C5B6531247}" type="sibTrans" cxnId="{438A1A44-8DA7-4113-9117-5B274F992D96}">
      <dgm:prSet/>
      <dgm:spPr/>
      <dgm:t>
        <a:bodyPr/>
        <a:lstStyle/>
        <a:p>
          <a:endParaRPr lang="ru-RU"/>
        </a:p>
      </dgm:t>
    </dgm:pt>
    <dgm:pt modelId="{C0CB96AE-ED70-4ED9-95DE-1B8335367D59}">
      <dgm:prSet/>
      <dgm:spPr/>
      <dgm:t>
        <a:bodyPr/>
        <a:lstStyle/>
        <a:p>
          <a:pPr rtl="0"/>
          <a:r>
            <a:rPr lang="ru-RU" smtClean="0"/>
            <a:t>Органы власти</a:t>
          </a:r>
          <a:endParaRPr lang="ru-RU"/>
        </a:p>
      </dgm:t>
    </dgm:pt>
    <dgm:pt modelId="{0567B59E-93A9-4562-9480-94A357D03BE0}" type="parTrans" cxnId="{EAA7970F-C150-42F3-AEC7-85AF161E30A9}">
      <dgm:prSet/>
      <dgm:spPr/>
      <dgm:t>
        <a:bodyPr/>
        <a:lstStyle/>
        <a:p>
          <a:endParaRPr lang="ru-RU"/>
        </a:p>
      </dgm:t>
    </dgm:pt>
    <dgm:pt modelId="{DBE3AA1E-A2C2-43A4-9253-219710F3C0F8}" type="sibTrans" cxnId="{EAA7970F-C150-42F3-AEC7-85AF161E30A9}">
      <dgm:prSet/>
      <dgm:spPr/>
      <dgm:t>
        <a:bodyPr/>
        <a:lstStyle/>
        <a:p>
          <a:endParaRPr lang="ru-RU"/>
        </a:p>
      </dgm:t>
    </dgm:pt>
    <dgm:pt modelId="{4048ECE2-FCC7-4AC2-A678-1283BD8E28B3}">
      <dgm:prSet/>
      <dgm:spPr/>
      <dgm:t>
        <a:bodyPr/>
        <a:lstStyle/>
        <a:p>
          <a:pPr rtl="0"/>
          <a:r>
            <a:rPr lang="ru-RU" smtClean="0"/>
            <a:t>Органы управления</a:t>
          </a:r>
          <a:endParaRPr lang="ru-RU"/>
        </a:p>
      </dgm:t>
    </dgm:pt>
    <dgm:pt modelId="{EC94EDF4-FEFB-4B59-9FAC-F03A8FE16D0D}" type="parTrans" cxnId="{A4F46EED-1C6E-49A0-ABC7-F593678A4058}">
      <dgm:prSet/>
      <dgm:spPr/>
      <dgm:t>
        <a:bodyPr/>
        <a:lstStyle/>
        <a:p>
          <a:endParaRPr lang="ru-RU"/>
        </a:p>
      </dgm:t>
    </dgm:pt>
    <dgm:pt modelId="{61788EA2-8885-477F-A2EE-B65F4F01876A}" type="sibTrans" cxnId="{A4F46EED-1C6E-49A0-ABC7-F593678A4058}">
      <dgm:prSet/>
      <dgm:spPr/>
      <dgm:t>
        <a:bodyPr/>
        <a:lstStyle/>
        <a:p>
          <a:endParaRPr lang="ru-RU"/>
        </a:p>
      </dgm:t>
    </dgm:pt>
    <dgm:pt modelId="{8322AB2A-2DBC-454E-B942-5CCDE0F25696}">
      <dgm:prSet/>
      <dgm:spPr/>
      <dgm:t>
        <a:bodyPr/>
        <a:lstStyle/>
        <a:p>
          <a:pPr rtl="0"/>
          <a:r>
            <a:rPr lang="ru-RU" dirty="0" smtClean="0"/>
            <a:t>Образовательные организации</a:t>
          </a:r>
          <a:endParaRPr lang="ru-RU" dirty="0"/>
        </a:p>
      </dgm:t>
    </dgm:pt>
    <dgm:pt modelId="{0FD9A0B4-1403-4E43-8AA8-F79B1A26CA0F}" type="parTrans" cxnId="{B75B5BA4-C795-4D2E-9089-456C35742EC1}">
      <dgm:prSet/>
      <dgm:spPr/>
      <dgm:t>
        <a:bodyPr/>
        <a:lstStyle/>
        <a:p>
          <a:endParaRPr lang="ru-RU"/>
        </a:p>
      </dgm:t>
    </dgm:pt>
    <dgm:pt modelId="{C1ABD9A6-093A-46E2-9343-0B64AD057665}" type="sibTrans" cxnId="{B75B5BA4-C795-4D2E-9089-456C35742EC1}">
      <dgm:prSet/>
      <dgm:spPr/>
      <dgm:t>
        <a:bodyPr/>
        <a:lstStyle/>
        <a:p>
          <a:endParaRPr lang="ru-RU"/>
        </a:p>
      </dgm:t>
    </dgm:pt>
    <dgm:pt modelId="{638CD834-E068-4E02-81CD-9E3472253DEE}">
      <dgm:prSet/>
      <dgm:spPr/>
      <dgm:t>
        <a:bodyPr/>
        <a:lstStyle/>
        <a:p>
          <a:pPr rtl="0"/>
          <a:r>
            <a:rPr lang="ru-RU" dirty="0" smtClean="0"/>
            <a:t>Иные </a:t>
          </a:r>
          <a:endParaRPr lang="ru-RU" dirty="0"/>
        </a:p>
      </dgm:t>
    </dgm:pt>
    <dgm:pt modelId="{C80BEEB4-09FE-492C-8570-1DCB1262DA7C}" type="parTrans" cxnId="{EBCBD7DF-05CC-42E3-8B55-8844E40C9800}">
      <dgm:prSet/>
      <dgm:spPr/>
      <dgm:t>
        <a:bodyPr/>
        <a:lstStyle/>
        <a:p>
          <a:endParaRPr lang="ru-RU"/>
        </a:p>
      </dgm:t>
    </dgm:pt>
    <dgm:pt modelId="{952F8521-34FF-447E-9B4A-A495DFCA6C53}" type="sibTrans" cxnId="{EBCBD7DF-05CC-42E3-8B55-8844E40C9800}">
      <dgm:prSet/>
      <dgm:spPr/>
      <dgm:t>
        <a:bodyPr/>
        <a:lstStyle/>
        <a:p>
          <a:endParaRPr lang="ru-RU"/>
        </a:p>
      </dgm:t>
    </dgm:pt>
    <dgm:pt modelId="{6F61D282-6EFF-40AE-B5F6-FB0EDD7AA1AB}">
      <dgm:prSet/>
      <dgm:spPr/>
      <dgm:t>
        <a:bodyPr/>
        <a:lstStyle/>
        <a:p>
          <a:pPr rtl="0"/>
          <a:r>
            <a:rPr lang="ru-RU" smtClean="0"/>
            <a:t>Неофициальные</a:t>
          </a:r>
          <a:endParaRPr lang="ru-RU"/>
        </a:p>
      </dgm:t>
    </dgm:pt>
    <dgm:pt modelId="{3DA8FB7C-53AA-494B-85CA-0AF04ACA05C1}" type="parTrans" cxnId="{C0FD4382-3179-4FBC-BEBE-6E609E3E6FAE}">
      <dgm:prSet/>
      <dgm:spPr/>
      <dgm:t>
        <a:bodyPr/>
        <a:lstStyle/>
        <a:p>
          <a:endParaRPr lang="ru-RU"/>
        </a:p>
      </dgm:t>
    </dgm:pt>
    <dgm:pt modelId="{5968D6FD-FDCD-42E2-B5EB-059DDA9B7D14}" type="sibTrans" cxnId="{C0FD4382-3179-4FBC-BEBE-6E609E3E6FAE}">
      <dgm:prSet/>
      <dgm:spPr/>
      <dgm:t>
        <a:bodyPr/>
        <a:lstStyle/>
        <a:p>
          <a:endParaRPr lang="ru-RU"/>
        </a:p>
      </dgm:t>
    </dgm:pt>
    <dgm:pt modelId="{52FABB0C-6852-4BC0-931F-F6ACD2CD5E99}">
      <dgm:prSet/>
      <dgm:spPr/>
      <dgm:t>
        <a:bodyPr/>
        <a:lstStyle/>
        <a:p>
          <a:pPr rtl="0"/>
          <a:r>
            <a:rPr lang="ru-RU" smtClean="0"/>
            <a:t>Физические лица</a:t>
          </a:r>
          <a:endParaRPr lang="ru-RU"/>
        </a:p>
      </dgm:t>
    </dgm:pt>
    <dgm:pt modelId="{48449044-B347-4235-AF2D-7BCD3CBCABDC}" type="parTrans" cxnId="{75AA1DE7-C03E-474A-9D7A-DC52AA3EC37F}">
      <dgm:prSet/>
      <dgm:spPr/>
      <dgm:t>
        <a:bodyPr/>
        <a:lstStyle/>
        <a:p>
          <a:endParaRPr lang="ru-RU"/>
        </a:p>
      </dgm:t>
    </dgm:pt>
    <dgm:pt modelId="{630877FA-3F1A-48E9-B389-30C1A540BF5C}" type="sibTrans" cxnId="{75AA1DE7-C03E-474A-9D7A-DC52AA3EC37F}">
      <dgm:prSet/>
      <dgm:spPr/>
      <dgm:t>
        <a:bodyPr/>
        <a:lstStyle/>
        <a:p>
          <a:endParaRPr lang="ru-RU"/>
        </a:p>
      </dgm:t>
    </dgm:pt>
    <dgm:pt modelId="{B1F66036-F945-4477-BA64-65F4CA2ED113}">
      <dgm:prSet/>
      <dgm:spPr/>
      <dgm:t>
        <a:bodyPr/>
        <a:lstStyle/>
        <a:p>
          <a:pPr rtl="0"/>
          <a:r>
            <a:rPr lang="ru-RU" smtClean="0"/>
            <a:t>Юридические лица</a:t>
          </a:r>
          <a:endParaRPr lang="ru-RU"/>
        </a:p>
      </dgm:t>
    </dgm:pt>
    <dgm:pt modelId="{42F7F9D9-885F-4FCA-8A3B-F4C89DA67106}" type="parTrans" cxnId="{90AD8E1B-4991-4FB6-96F8-8D02C915E00A}">
      <dgm:prSet/>
      <dgm:spPr/>
      <dgm:t>
        <a:bodyPr/>
        <a:lstStyle/>
        <a:p>
          <a:endParaRPr lang="ru-RU"/>
        </a:p>
      </dgm:t>
    </dgm:pt>
    <dgm:pt modelId="{1C10D338-6BD4-4E95-A40E-DEC842CF3716}" type="sibTrans" cxnId="{90AD8E1B-4991-4FB6-96F8-8D02C915E00A}">
      <dgm:prSet/>
      <dgm:spPr/>
      <dgm:t>
        <a:bodyPr/>
        <a:lstStyle/>
        <a:p>
          <a:endParaRPr lang="ru-RU"/>
        </a:p>
      </dgm:t>
    </dgm:pt>
    <dgm:pt modelId="{FB3C01D6-8F58-42C9-83C0-EDC67FAAA792}">
      <dgm:prSet/>
      <dgm:spPr/>
      <dgm:t>
        <a:bodyPr/>
        <a:lstStyle/>
        <a:p>
          <a:pPr rtl="0"/>
          <a:r>
            <a:rPr lang="ru-RU" dirty="0" smtClean="0"/>
            <a:t>Обезличенное сообщество</a:t>
          </a:r>
          <a:endParaRPr lang="ru-RU" dirty="0"/>
        </a:p>
      </dgm:t>
    </dgm:pt>
    <dgm:pt modelId="{4B591E64-FF78-4F78-9A87-60FBC03FB455}" type="parTrans" cxnId="{505FFF73-2696-46A5-BBBF-6F1963AF50BD}">
      <dgm:prSet/>
      <dgm:spPr/>
      <dgm:t>
        <a:bodyPr/>
        <a:lstStyle/>
        <a:p>
          <a:endParaRPr lang="ru-RU"/>
        </a:p>
      </dgm:t>
    </dgm:pt>
    <dgm:pt modelId="{0CD69A71-8DDC-4792-8977-E772A491931D}" type="sibTrans" cxnId="{505FFF73-2696-46A5-BBBF-6F1963AF50BD}">
      <dgm:prSet/>
      <dgm:spPr/>
      <dgm:t>
        <a:bodyPr/>
        <a:lstStyle/>
        <a:p>
          <a:endParaRPr lang="ru-RU"/>
        </a:p>
      </dgm:t>
    </dgm:pt>
    <dgm:pt modelId="{528C0EC4-AD74-4216-BB71-5B91455A65FC}" type="pres">
      <dgm:prSet presAssocID="{4832300A-6F4C-4323-998A-8285551C7D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87C81E-9B99-4EA1-9A5C-4ED8D51CB943}" type="pres">
      <dgm:prSet presAssocID="{052AF695-9097-4E6A-A9F3-304AA2BBFD70}" presName="parentLin" presStyleCnt="0"/>
      <dgm:spPr/>
    </dgm:pt>
    <dgm:pt modelId="{DE0E8605-A418-4DCB-BF62-0DAB53048171}" type="pres">
      <dgm:prSet presAssocID="{052AF695-9097-4E6A-A9F3-304AA2BBFD7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1ECA7CC-9EB4-43BF-B0E3-38F9D73789BF}" type="pres">
      <dgm:prSet presAssocID="{052AF695-9097-4E6A-A9F3-304AA2BBFD7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5BDCD-5DE7-412E-B180-A24A5FEF1759}" type="pres">
      <dgm:prSet presAssocID="{052AF695-9097-4E6A-A9F3-304AA2BBFD70}" presName="negativeSpace" presStyleCnt="0"/>
      <dgm:spPr/>
    </dgm:pt>
    <dgm:pt modelId="{98CE18F1-B224-40E6-8206-670CAC23C5CC}" type="pres">
      <dgm:prSet presAssocID="{052AF695-9097-4E6A-A9F3-304AA2BBFD7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B1E8F-6FE2-4EE3-A3CD-EB0C5A44A4FE}" type="pres">
      <dgm:prSet presAssocID="{2A9CB526-9206-4280-AFB2-45C5B6531247}" presName="spaceBetweenRectangles" presStyleCnt="0"/>
      <dgm:spPr/>
    </dgm:pt>
    <dgm:pt modelId="{414188D0-E0AA-4680-83B4-469EAB4A6D02}" type="pres">
      <dgm:prSet presAssocID="{6F61D282-6EFF-40AE-B5F6-FB0EDD7AA1AB}" presName="parentLin" presStyleCnt="0"/>
      <dgm:spPr/>
    </dgm:pt>
    <dgm:pt modelId="{E02659E6-12CE-4A1E-9A0E-7F6EBF6C2C34}" type="pres">
      <dgm:prSet presAssocID="{6F61D282-6EFF-40AE-B5F6-FB0EDD7AA1A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C11AFB7-683F-4A11-80D8-A90DFFF0A354}" type="pres">
      <dgm:prSet presAssocID="{6F61D282-6EFF-40AE-B5F6-FB0EDD7AA1A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978A5-5E0F-4239-BEEA-8C24176C0116}" type="pres">
      <dgm:prSet presAssocID="{6F61D282-6EFF-40AE-B5F6-FB0EDD7AA1AB}" presName="negativeSpace" presStyleCnt="0"/>
      <dgm:spPr/>
    </dgm:pt>
    <dgm:pt modelId="{E405F9B1-00AA-4C24-B38B-6BFF9FFF041D}" type="pres">
      <dgm:prSet presAssocID="{6F61D282-6EFF-40AE-B5F6-FB0EDD7AA1A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5B5BA4-C795-4D2E-9089-456C35742EC1}" srcId="{052AF695-9097-4E6A-A9F3-304AA2BBFD70}" destId="{8322AB2A-2DBC-454E-B942-5CCDE0F25696}" srcOrd="2" destOrd="0" parTransId="{0FD9A0B4-1403-4E43-8AA8-F79B1A26CA0F}" sibTransId="{C1ABD9A6-093A-46E2-9343-0B64AD057665}"/>
    <dgm:cxn modelId="{75AA1DE7-C03E-474A-9D7A-DC52AA3EC37F}" srcId="{6F61D282-6EFF-40AE-B5F6-FB0EDD7AA1AB}" destId="{52FABB0C-6852-4BC0-931F-F6ACD2CD5E99}" srcOrd="0" destOrd="0" parTransId="{48449044-B347-4235-AF2D-7BCD3CBCABDC}" sibTransId="{630877FA-3F1A-48E9-B389-30C1A540BF5C}"/>
    <dgm:cxn modelId="{F3B6255B-5D88-4848-8E23-85B05E96133D}" type="presOf" srcId="{FB3C01D6-8F58-42C9-83C0-EDC67FAAA792}" destId="{E405F9B1-00AA-4C24-B38B-6BFF9FFF041D}" srcOrd="0" destOrd="2" presId="urn:microsoft.com/office/officeart/2005/8/layout/list1"/>
    <dgm:cxn modelId="{A6A5C555-C85B-42E6-8684-EBECE8A7D4EE}" type="presOf" srcId="{4048ECE2-FCC7-4AC2-A678-1283BD8E28B3}" destId="{98CE18F1-B224-40E6-8206-670CAC23C5CC}" srcOrd="0" destOrd="1" presId="urn:microsoft.com/office/officeart/2005/8/layout/list1"/>
    <dgm:cxn modelId="{EAA7970F-C150-42F3-AEC7-85AF161E30A9}" srcId="{052AF695-9097-4E6A-A9F3-304AA2BBFD70}" destId="{C0CB96AE-ED70-4ED9-95DE-1B8335367D59}" srcOrd="0" destOrd="0" parTransId="{0567B59E-93A9-4562-9480-94A357D03BE0}" sibTransId="{DBE3AA1E-A2C2-43A4-9253-219710F3C0F8}"/>
    <dgm:cxn modelId="{90AD8E1B-4991-4FB6-96F8-8D02C915E00A}" srcId="{6F61D282-6EFF-40AE-B5F6-FB0EDD7AA1AB}" destId="{B1F66036-F945-4477-BA64-65F4CA2ED113}" srcOrd="1" destOrd="0" parTransId="{42F7F9D9-885F-4FCA-8A3B-F4C89DA67106}" sibTransId="{1C10D338-6BD4-4E95-A40E-DEC842CF3716}"/>
    <dgm:cxn modelId="{EBCBD7DF-05CC-42E3-8B55-8844E40C9800}" srcId="{052AF695-9097-4E6A-A9F3-304AA2BBFD70}" destId="{638CD834-E068-4E02-81CD-9E3472253DEE}" srcOrd="3" destOrd="0" parTransId="{C80BEEB4-09FE-492C-8570-1DCB1262DA7C}" sibTransId="{952F8521-34FF-447E-9B4A-A495DFCA6C53}"/>
    <dgm:cxn modelId="{89003894-DA19-4F00-9E5D-DD3AADE5AFFD}" type="presOf" srcId="{052AF695-9097-4E6A-A9F3-304AA2BBFD70}" destId="{DE0E8605-A418-4DCB-BF62-0DAB53048171}" srcOrd="0" destOrd="0" presId="urn:microsoft.com/office/officeart/2005/8/layout/list1"/>
    <dgm:cxn modelId="{D5C97E35-DCFE-4401-9AC1-0812C29B8161}" type="presOf" srcId="{6F61D282-6EFF-40AE-B5F6-FB0EDD7AA1AB}" destId="{E02659E6-12CE-4A1E-9A0E-7F6EBF6C2C34}" srcOrd="0" destOrd="0" presId="urn:microsoft.com/office/officeart/2005/8/layout/list1"/>
    <dgm:cxn modelId="{589A2913-B78E-4CC6-BF02-40E7D97C50AD}" type="presOf" srcId="{4832300A-6F4C-4323-998A-8285551C7D2E}" destId="{528C0EC4-AD74-4216-BB71-5B91455A65FC}" srcOrd="0" destOrd="0" presId="urn:microsoft.com/office/officeart/2005/8/layout/list1"/>
    <dgm:cxn modelId="{119ABCB0-49F5-4318-A84A-447DEADF508C}" type="presOf" srcId="{52FABB0C-6852-4BC0-931F-F6ACD2CD5E99}" destId="{E405F9B1-00AA-4C24-B38B-6BFF9FFF041D}" srcOrd="0" destOrd="0" presId="urn:microsoft.com/office/officeart/2005/8/layout/list1"/>
    <dgm:cxn modelId="{A4F46EED-1C6E-49A0-ABC7-F593678A4058}" srcId="{052AF695-9097-4E6A-A9F3-304AA2BBFD70}" destId="{4048ECE2-FCC7-4AC2-A678-1283BD8E28B3}" srcOrd="1" destOrd="0" parTransId="{EC94EDF4-FEFB-4B59-9FAC-F03A8FE16D0D}" sibTransId="{61788EA2-8885-477F-A2EE-B65F4F01876A}"/>
    <dgm:cxn modelId="{23CAEB37-0787-4AF6-AE89-7FD61933F9F3}" type="presOf" srcId="{6F61D282-6EFF-40AE-B5F6-FB0EDD7AA1AB}" destId="{7C11AFB7-683F-4A11-80D8-A90DFFF0A354}" srcOrd="1" destOrd="0" presId="urn:microsoft.com/office/officeart/2005/8/layout/list1"/>
    <dgm:cxn modelId="{1D31905F-5AC5-4AAD-A0E8-5D72218CE906}" type="presOf" srcId="{638CD834-E068-4E02-81CD-9E3472253DEE}" destId="{98CE18F1-B224-40E6-8206-670CAC23C5CC}" srcOrd="0" destOrd="3" presId="urn:microsoft.com/office/officeart/2005/8/layout/list1"/>
    <dgm:cxn modelId="{F33B89A3-DA87-491F-BBCB-928E04A5C5C0}" type="presOf" srcId="{C0CB96AE-ED70-4ED9-95DE-1B8335367D59}" destId="{98CE18F1-B224-40E6-8206-670CAC23C5CC}" srcOrd="0" destOrd="0" presId="urn:microsoft.com/office/officeart/2005/8/layout/list1"/>
    <dgm:cxn modelId="{805F770A-4120-42E5-92A9-6B03952B439A}" type="presOf" srcId="{052AF695-9097-4E6A-A9F3-304AA2BBFD70}" destId="{71ECA7CC-9EB4-43BF-B0E3-38F9D73789BF}" srcOrd="1" destOrd="0" presId="urn:microsoft.com/office/officeart/2005/8/layout/list1"/>
    <dgm:cxn modelId="{C0FD4382-3179-4FBC-BEBE-6E609E3E6FAE}" srcId="{4832300A-6F4C-4323-998A-8285551C7D2E}" destId="{6F61D282-6EFF-40AE-B5F6-FB0EDD7AA1AB}" srcOrd="1" destOrd="0" parTransId="{3DA8FB7C-53AA-494B-85CA-0AF04ACA05C1}" sibTransId="{5968D6FD-FDCD-42E2-B5EB-059DDA9B7D14}"/>
    <dgm:cxn modelId="{438A1A44-8DA7-4113-9117-5B274F992D96}" srcId="{4832300A-6F4C-4323-998A-8285551C7D2E}" destId="{052AF695-9097-4E6A-A9F3-304AA2BBFD70}" srcOrd="0" destOrd="0" parTransId="{BACBBFAF-E296-4F48-ABAC-EABC6136309A}" sibTransId="{2A9CB526-9206-4280-AFB2-45C5B6531247}"/>
    <dgm:cxn modelId="{505FFF73-2696-46A5-BBBF-6F1963AF50BD}" srcId="{6F61D282-6EFF-40AE-B5F6-FB0EDD7AA1AB}" destId="{FB3C01D6-8F58-42C9-83C0-EDC67FAAA792}" srcOrd="2" destOrd="0" parTransId="{4B591E64-FF78-4F78-9A87-60FBC03FB455}" sibTransId="{0CD69A71-8DDC-4792-8977-E772A491931D}"/>
    <dgm:cxn modelId="{C19EDD3E-FC6C-4916-91F0-672481A01066}" type="presOf" srcId="{B1F66036-F945-4477-BA64-65F4CA2ED113}" destId="{E405F9B1-00AA-4C24-B38B-6BFF9FFF041D}" srcOrd="0" destOrd="1" presId="urn:microsoft.com/office/officeart/2005/8/layout/list1"/>
    <dgm:cxn modelId="{751AA703-E4DE-4604-8678-DDA6734B61A6}" type="presOf" srcId="{8322AB2A-2DBC-454E-B942-5CCDE0F25696}" destId="{98CE18F1-B224-40E6-8206-670CAC23C5CC}" srcOrd="0" destOrd="2" presId="urn:microsoft.com/office/officeart/2005/8/layout/list1"/>
    <dgm:cxn modelId="{108A0DF5-F2D6-4D37-9BAF-04C1F372B94D}" type="presParOf" srcId="{528C0EC4-AD74-4216-BB71-5B91455A65FC}" destId="{7787C81E-9B99-4EA1-9A5C-4ED8D51CB943}" srcOrd="0" destOrd="0" presId="urn:microsoft.com/office/officeart/2005/8/layout/list1"/>
    <dgm:cxn modelId="{BD831C58-B394-461B-91D1-F582391C25E9}" type="presParOf" srcId="{7787C81E-9B99-4EA1-9A5C-4ED8D51CB943}" destId="{DE0E8605-A418-4DCB-BF62-0DAB53048171}" srcOrd="0" destOrd="0" presId="urn:microsoft.com/office/officeart/2005/8/layout/list1"/>
    <dgm:cxn modelId="{C5989447-1A8C-46B8-8686-C45FF30235E5}" type="presParOf" srcId="{7787C81E-9B99-4EA1-9A5C-4ED8D51CB943}" destId="{71ECA7CC-9EB4-43BF-B0E3-38F9D73789BF}" srcOrd="1" destOrd="0" presId="urn:microsoft.com/office/officeart/2005/8/layout/list1"/>
    <dgm:cxn modelId="{075E9764-C050-47D7-9609-A2F101419EF0}" type="presParOf" srcId="{528C0EC4-AD74-4216-BB71-5B91455A65FC}" destId="{2125BDCD-5DE7-412E-B180-A24A5FEF1759}" srcOrd="1" destOrd="0" presId="urn:microsoft.com/office/officeart/2005/8/layout/list1"/>
    <dgm:cxn modelId="{DA88A583-C2B0-4909-AD5E-122E9EDE59B5}" type="presParOf" srcId="{528C0EC4-AD74-4216-BB71-5B91455A65FC}" destId="{98CE18F1-B224-40E6-8206-670CAC23C5CC}" srcOrd="2" destOrd="0" presId="urn:microsoft.com/office/officeart/2005/8/layout/list1"/>
    <dgm:cxn modelId="{E7F76AE4-DCDE-4F5C-83D2-FA905764E618}" type="presParOf" srcId="{528C0EC4-AD74-4216-BB71-5B91455A65FC}" destId="{76BB1E8F-6FE2-4EE3-A3CD-EB0C5A44A4FE}" srcOrd="3" destOrd="0" presId="urn:microsoft.com/office/officeart/2005/8/layout/list1"/>
    <dgm:cxn modelId="{BC11A854-C79E-41F9-B664-1F61421054C2}" type="presParOf" srcId="{528C0EC4-AD74-4216-BB71-5B91455A65FC}" destId="{414188D0-E0AA-4680-83B4-469EAB4A6D02}" srcOrd="4" destOrd="0" presId="urn:microsoft.com/office/officeart/2005/8/layout/list1"/>
    <dgm:cxn modelId="{32ADBAB2-9020-471E-80CA-343D2767556F}" type="presParOf" srcId="{414188D0-E0AA-4680-83B4-469EAB4A6D02}" destId="{E02659E6-12CE-4A1E-9A0E-7F6EBF6C2C34}" srcOrd="0" destOrd="0" presId="urn:microsoft.com/office/officeart/2005/8/layout/list1"/>
    <dgm:cxn modelId="{6860C7A0-D690-4067-A195-9BD2804E784C}" type="presParOf" srcId="{414188D0-E0AA-4680-83B4-469EAB4A6D02}" destId="{7C11AFB7-683F-4A11-80D8-A90DFFF0A354}" srcOrd="1" destOrd="0" presId="urn:microsoft.com/office/officeart/2005/8/layout/list1"/>
    <dgm:cxn modelId="{4F53E6A0-F6D6-4838-9D8B-1F4E5AC84C1A}" type="presParOf" srcId="{528C0EC4-AD74-4216-BB71-5B91455A65FC}" destId="{2A0978A5-5E0F-4239-BEEA-8C24176C0116}" srcOrd="5" destOrd="0" presId="urn:microsoft.com/office/officeart/2005/8/layout/list1"/>
    <dgm:cxn modelId="{F2D8A088-479F-4A15-9AAA-F7022A0CA84C}" type="presParOf" srcId="{528C0EC4-AD74-4216-BB71-5B91455A65FC}" destId="{E405F9B1-00AA-4C24-B38B-6BFF9FFF041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CE8D09C-C076-4AC0-9187-2580489FA0D9}" type="doc">
      <dgm:prSet loTypeId="urn:microsoft.com/office/officeart/2008/layout/LinedLis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F307D9A-9725-43D5-805D-7D1CC16CD6D2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4">
                  <a:lumMod val="50000"/>
                </a:schemeClr>
              </a:solidFill>
              <a:effectLst/>
              <a:sym typeface="Wingdings 2" panose="05020102010507070707" pitchFamily="18" charset="2"/>
            </a:rPr>
            <a:t> </a:t>
          </a:r>
          <a:r>
            <a:rPr lang="ru-RU" dirty="0" smtClean="0"/>
            <a:t>Изучение официальных документов</a:t>
          </a:r>
          <a:endParaRPr lang="ru-RU" dirty="0"/>
        </a:p>
      </dgm:t>
    </dgm:pt>
    <dgm:pt modelId="{76460420-A033-49E1-96E0-F57D9A7E09CB}" type="parTrans" cxnId="{0DA55F9B-53A3-4F72-932C-9D1ADF99420C}">
      <dgm:prSet/>
      <dgm:spPr/>
      <dgm:t>
        <a:bodyPr/>
        <a:lstStyle/>
        <a:p>
          <a:endParaRPr lang="ru-RU"/>
        </a:p>
      </dgm:t>
    </dgm:pt>
    <dgm:pt modelId="{B1E53204-284D-4647-AF1F-5A85A6B0B936}" type="sibTrans" cxnId="{0DA55F9B-53A3-4F72-932C-9D1ADF99420C}">
      <dgm:prSet/>
      <dgm:spPr/>
      <dgm:t>
        <a:bodyPr/>
        <a:lstStyle/>
        <a:p>
          <a:endParaRPr lang="ru-RU"/>
        </a:p>
      </dgm:t>
    </dgm:pt>
    <dgm:pt modelId="{17901669-023E-457C-8977-E01A62C152D9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4">
                  <a:lumMod val="75000"/>
                </a:schemeClr>
              </a:solidFill>
              <a:effectLst/>
              <a:sym typeface="Wingdings 2" panose="05020102010507070707" pitchFamily="18" charset="2"/>
            </a:rPr>
            <a:t> </a:t>
          </a:r>
          <a:r>
            <a:rPr lang="ru-RU" dirty="0" smtClean="0"/>
            <a:t>Изучение материалов из открытых источников</a:t>
          </a:r>
          <a:endParaRPr lang="ru-RU" dirty="0"/>
        </a:p>
      </dgm:t>
    </dgm:pt>
    <dgm:pt modelId="{B884477A-B078-44EB-9D40-E15C9EF08411}" type="parTrans" cxnId="{B71DAD51-2048-4623-B8DD-9EB41ECD8333}">
      <dgm:prSet/>
      <dgm:spPr/>
      <dgm:t>
        <a:bodyPr/>
        <a:lstStyle/>
        <a:p>
          <a:endParaRPr lang="ru-RU"/>
        </a:p>
      </dgm:t>
    </dgm:pt>
    <dgm:pt modelId="{CA660A18-443A-4537-A1DF-0D9E06092838}" type="sibTrans" cxnId="{B71DAD51-2048-4623-B8DD-9EB41ECD8333}">
      <dgm:prSet/>
      <dgm:spPr/>
      <dgm:t>
        <a:bodyPr/>
        <a:lstStyle/>
        <a:p>
          <a:endParaRPr lang="ru-RU"/>
        </a:p>
      </dgm:t>
    </dgm:pt>
    <dgm:pt modelId="{F17912CB-0FF1-435C-81DF-F6FA5B35E674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  <a:effectLst/>
              <a:sym typeface="Wingdings 2" panose="05020102010507070707" pitchFamily="18" charset="2"/>
            </a:rPr>
            <a:t> </a:t>
          </a:r>
          <a:r>
            <a:rPr lang="ru-RU" dirty="0" smtClean="0"/>
            <a:t>Запрос на информацию в адрес официальных источников</a:t>
          </a:r>
          <a:endParaRPr lang="ru-RU" dirty="0"/>
        </a:p>
      </dgm:t>
    </dgm:pt>
    <dgm:pt modelId="{1C14C734-7530-4749-B484-C45142AD0BBD}" type="parTrans" cxnId="{AA3C4394-C742-4F0E-BB78-932E66E12AD0}">
      <dgm:prSet/>
      <dgm:spPr/>
      <dgm:t>
        <a:bodyPr/>
        <a:lstStyle/>
        <a:p>
          <a:endParaRPr lang="ru-RU"/>
        </a:p>
      </dgm:t>
    </dgm:pt>
    <dgm:pt modelId="{31AEFE45-06DC-4E90-B4F1-38A3ACAABED7}" type="sibTrans" cxnId="{AA3C4394-C742-4F0E-BB78-932E66E12AD0}">
      <dgm:prSet/>
      <dgm:spPr/>
      <dgm:t>
        <a:bodyPr/>
        <a:lstStyle/>
        <a:p>
          <a:endParaRPr lang="ru-RU"/>
        </a:p>
      </dgm:t>
    </dgm:pt>
    <dgm:pt modelId="{4A89A78A-C635-4777-849F-3E84AD0AF607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/>
              <a:sym typeface="Wingdings 2" panose="05020102010507070707" pitchFamily="18" charset="2"/>
            </a:rPr>
            <a:t> </a:t>
          </a:r>
          <a:r>
            <a:rPr lang="ru-RU" dirty="0" smtClean="0"/>
            <a:t>Сбор мнений и оценок (опрос, интервью)</a:t>
          </a:r>
          <a:endParaRPr lang="ru-RU" dirty="0"/>
        </a:p>
      </dgm:t>
    </dgm:pt>
    <dgm:pt modelId="{9C4052F2-43B1-4FD0-9CA8-070B2C714F15}" type="parTrans" cxnId="{D6C475BD-3B4F-44D4-8B46-339BA442A977}">
      <dgm:prSet/>
      <dgm:spPr/>
      <dgm:t>
        <a:bodyPr/>
        <a:lstStyle/>
        <a:p>
          <a:endParaRPr lang="ru-RU"/>
        </a:p>
      </dgm:t>
    </dgm:pt>
    <dgm:pt modelId="{C44BBD2B-0BEF-4DDC-83AE-45DE42A8A8FF}" type="sibTrans" cxnId="{D6C475BD-3B4F-44D4-8B46-339BA442A977}">
      <dgm:prSet/>
      <dgm:spPr/>
      <dgm:t>
        <a:bodyPr/>
        <a:lstStyle/>
        <a:p>
          <a:endParaRPr lang="ru-RU"/>
        </a:p>
      </dgm:t>
    </dgm:pt>
    <dgm:pt modelId="{0299817E-E343-47CD-8587-832C308B1947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/>
              <a:sym typeface="Wingdings 2" panose="05020102010507070707" pitchFamily="18" charset="2"/>
            </a:rPr>
            <a:t> </a:t>
          </a:r>
          <a:r>
            <a:rPr lang="ru-RU" dirty="0" smtClean="0"/>
            <a:t>Наблюдение</a:t>
          </a:r>
          <a:endParaRPr lang="ru-RU" dirty="0"/>
        </a:p>
      </dgm:t>
    </dgm:pt>
    <dgm:pt modelId="{28BF6BB2-10F5-48C1-BED7-AE9FEEAD8CD2}" type="parTrans" cxnId="{4684912D-EC5B-4CF8-951A-3C8A3405FE28}">
      <dgm:prSet/>
      <dgm:spPr/>
      <dgm:t>
        <a:bodyPr/>
        <a:lstStyle/>
        <a:p>
          <a:endParaRPr lang="ru-RU"/>
        </a:p>
      </dgm:t>
    </dgm:pt>
    <dgm:pt modelId="{282ECB12-AC5A-4B2E-BFAE-57DE26F7F142}" type="sibTrans" cxnId="{4684912D-EC5B-4CF8-951A-3C8A3405FE28}">
      <dgm:prSet/>
      <dgm:spPr/>
      <dgm:t>
        <a:bodyPr/>
        <a:lstStyle/>
        <a:p>
          <a:endParaRPr lang="ru-RU"/>
        </a:p>
      </dgm:t>
    </dgm:pt>
    <dgm:pt modelId="{26805782-2C13-42EB-8510-3CE5F674E4C0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5">
                  <a:lumMod val="75000"/>
                </a:schemeClr>
              </a:solidFill>
              <a:effectLst/>
              <a:sym typeface="Wingdings 2" panose="05020102010507070707" pitchFamily="18" charset="2"/>
            </a:rPr>
            <a:t> </a:t>
          </a:r>
          <a:r>
            <a:rPr lang="ru-RU" dirty="0" smtClean="0"/>
            <a:t>Экспертиза (экспертное мнение, оценка)</a:t>
          </a:r>
          <a:endParaRPr lang="ru-RU" dirty="0"/>
        </a:p>
      </dgm:t>
    </dgm:pt>
    <dgm:pt modelId="{1195FAFA-4999-49BF-8E4F-32A963BFC7EB}" type="parTrans" cxnId="{1267AA53-10A2-49DD-B35C-C40D35A37EC8}">
      <dgm:prSet/>
      <dgm:spPr/>
      <dgm:t>
        <a:bodyPr/>
        <a:lstStyle/>
        <a:p>
          <a:endParaRPr lang="ru-RU"/>
        </a:p>
      </dgm:t>
    </dgm:pt>
    <dgm:pt modelId="{9935EE01-7CF0-479F-9C02-38387280C51F}" type="sibTrans" cxnId="{1267AA53-10A2-49DD-B35C-C40D35A37EC8}">
      <dgm:prSet/>
      <dgm:spPr/>
      <dgm:t>
        <a:bodyPr/>
        <a:lstStyle/>
        <a:p>
          <a:endParaRPr lang="ru-RU"/>
        </a:p>
      </dgm:t>
    </dgm:pt>
    <dgm:pt modelId="{63448B29-A2FA-45F8-A3F1-948EC8D7D853}" type="pres">
      <dgm:prSet presAssocID="{4CE8D09C-C076-4AC0-9187-2580489FA0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02BD8A9-C677-4C55-BB6C-64E13F58C47A}" type="pres">
      <dgm:prSet presAssocID="{6F307D9A-9725-43D5-805D-7D1CC16CD6D2}" presName="thickLine" presStyleLbl="alignNode1" presStyleIdx="0" presStyleCnt="6"/>
      <dgm:spPr/>
    </dgm:pt>
    <dgm:pt modelId="{FBDB5691-58F3-4AC6-AB72-36C560A9A05A}" type="pres">
      <dgm:prSet presAssocID="{6F307D9A-9725-43D5-805D-7D1CC16CD6D2}" presName="horz1" presStyleCnt="0"/>
      <dgm:spPr/>
    </dgm:pt>
    <dgm:pt modelId="{3103B05D-3335-404D-B3F6-8B104D479A8E}" type="pres">
      <dgm:prSet presAssocID="{6F307D9A-9725-43D5-805D-7D1CC16CD6D2}" presName="tx1" presStyleLbl="revTx" presStyleIdx="0" presStyleCnt="6"/>
      <dgm:spPr/>
      <dgm:t>
        <a:bodyPr/>
        <a:lstStyle/>
        <a:p>
          <a:endParaRPr lang="ru-RU"/>
        </a:p>
      </dgm:t>
    </dgm:pt>
    <dgm:pt modelId="{8E4A3E46-FDEA-44D3-B766-338359DBEDC2}" type="pres">
      <dgm:prSet presAssocID="{6F307D9A-9725-43D5-805D-7D1CC16CD6D2}" presName="vert1" presStyleCnt="0"/>
      <dgm:spPr/>
    </dgm:pt>
    <dgm:pt modelId="{B43D4D18-F9A8-4212-A77B-0F36C228F5CC}" type="pres">
      <dgm:prSet presAssocID="{17901669-023E-457C-8977-E01A62C152D9}" presName="thickLine" presStyleLbl="alignNode1" presStyleIdx="1" presStyleCnt="6"/>
      <dgm:spPr/>
    </dgm:pt>
    <dgm:pt modelId="{933B0987-AD29-42FE-842C-4BA5D8145BBC}" type="pres">
      <dgm:prSet presAssocID="{17901669-023E-457C-8977-E01A62C152D9}" presName="horz1" presStyleCnt="0"/>
      <dgm:spPr/>
    </dgm:pt>
    <dgm:pt modelId="{D6EE1E72-EAC8-4E00-9ED8-3C343A2A8A3B}" type="pres">
      <dgm:prSet presAssocID="{17901669-023E-457C-8977-E01A62C152D9}" presName="tx1" presStyleLbl="revTx" presStyleIdx="1" presStyleCnt="6"/>
      <dgm:spPr/>
      <dgm:t>
        <a:bodyPr/>
        <a:lstStyle/>
        <a:p>
          <a:endParaRPr lang="ru-RU"/>
        </a:p>
      </dgm:t>
    </dgm:pt>
    <dgm:pt modelId="{83907A63-2471-4C32-93FC-3C3DBBFF719D}" type="pres">
      <dgm:prSet presAssocID="{17901669-023E-457C-8977-E01A62C152D9}" presName="vert1" presStyleCnt="0"/>
      <dgm:spPr/>
    </dgm:pt>
    <dgm:pt modelId="{96A7F6D4-B355-4CE2-B67F-E7D272876671}" type="pres">
      <dgm:prSet presAssocID="{F17912CB-0FF1-435C-81DF-F6FA5B35E674}" presName="thickLine" presStyleLbl="alignNode1" presStyleIdx="2" presStyleCnt="6"/>
      <dgm:spPr/>
    </dgm:pt>
    <dgm:pt modelId="{99CA241D-BBD4-461D-A5EE-FE58C60DE6DD}" type="pres">
      <dgm:prSet presAssocID="{F17912CB-0FF1-435C-81DF-F6FA5B35E674}" presName="horz1" presStyleCnt="0"/>
      <dgm:spPr/>
    </dgm:pt>
    <dgm:pt modelId="{24E74BD8-F262-4EDB-AFDD-0E18FF2E3A64}" type="pres">
      <dgm:prSet presAssocID="{F17912CB-0FF1-435C-81DF-F6FA5B35E674}" presName="tx1" presStyleLbl="revTx" presStyleIdx="2" presStyleCnt="6"/>
      <dgm:spPr/>
      <dgm:t>
        <a:bodyPr/>
        <a:lstStyle/>
        <a:p>
          <a:endParaRPr lang="ru-RU"/>
        </a:p>
      </dgm:t>
    </dgm:pt>
    <dgm:pt modelId="{EE696F62-1EDB-46B2-8BB0-F3ED516F71FC}" type="pres">
      <dgm:prSet presAssocID="{F17912CB-0FF1-435C-81DF-F6FA5B35E674}" presName="vert1" presStyleCnt="0"/>
      <dgm:spPr/>
    </dgm:pt>
    <dgm:pt modelId="{5042EC6B-D09E-433F-960E-CEE8391E1D9F}" type="pres">
      <dgm:prSet presAssocID="{4A89A78A-C635-4777-849F-3E84AD0AF607}" presName="thickLine" presStyleLbl="alignNode1" presStyleIdx="3" presStyleCnt="6"/>
      <dgm:spPr/>
    </dgm:pt>
    <dgm:pt modelId="{91FE602D-6193-422F-983B-F31721827ABF}" type="pres">
      <dgm:prSet presAssocID="{4A89A78A-C635-4777-849F-3E84AD0AF607}" presName="horz1" presStyleCnt="0"/>
      <dgm:spPr/>
    </dgm:pt>
    <dgm:pt modelId="{21301048-3F77-4898-8E20-EF75EB4A20A4}" type="pres">
      <dgm:prSet presAssocID="{4A89A78A-C635-4777-849F-3E84AD0AF607}" presName="tx1" presStyleLbl="revTx" presStyleIdx="3" presStyleCnt="6"/>
      <dgm:spPr/>
      <dgm:t>
        <a:bodyPr/>
        <a:lstStyle/>
        <a:p>
          <a:endParaRPr lang="ru-RU"/>
        </a:p>
      </dgm:t>
    </dgm:pt>
    <dgm:pt modelId="{946EF696-373F-45E7-873D-FD3AD14C684E}" type="pres">
      <dgm:prSet presAssocID="{4A89A78A-C635-4777-849F-3E84AD0AF607}" presName="vert1" presStyleCnt="0"/>
      <dgm:spPr/>
    </dgm:pt>
    <dgm:pt modelId="{D90E5482-5BF9-4FA9-BA18-B6D826D7F472}" type="pres">
      <dgm:prSet presAssocID="{0299817E-E343-47CD-8587-832C308B1947}" presName="thickLine" presStyleLbl="alignNode1" presStyleIdx="4" presStyleCnt="6"/>
      <dgm:spPr/>
    </dgm:pt>
    <dgm:pt modelId="{03E9A9DF-034F-4562-B903-8DED7CE3B978}" type="pres">
      <dgm:prSet presAssocID="{0299817E-E343-47CD-8587-832C308B1947}" presName="horz1" presStyleCnt="0"/>
      <dgm:spPr/>
    </dgm:pt>
    <dgm:pt modelId="{D6C67DC6-374A-4389-9818-873595A2B8BD}" type="pres">
      <dgm:prSet presAssocID="{0299817E-E343-47CD-8587-832C308B1947}" presName="tx1" presStyleLbl="revTx" presStyleIdx="4" presStyleCnt="6"/>
      <dgm:spPr/>
      <dgm:t>
        <a:bodyPr/>
        <a:lstStyle/>
        <a:p>
          <a:endParaRPr lang="ru-RU"/>
        </a:p>
      </dgm:t>
    </dgm:pt>
    <dgm:pt modelId="{AE6290CE-C77F-4C39-8699-A4455A6C20B9}" type="pres">
      <dgm:prSet presAssocID="{0299817E-E343-47CD-8587-832C308B1947}" presName="vert1" presStyleCnt="0"/>
      <dgm:spPr/>
    </dgm:pt>
    <dgm:pt modelId="{C82EED24-24DF-4BCD-B03B-9B9B77C78ACD}" type="pres">
      <dgm:prSet presAssocID="{26805782-2C13-42EB-8510-3CE5F674E4C0}" presName="thickLine" presStyleLbl="alignNode1" presStyleIdx="5" presStyleCnt="6"/>
      <dgm:spPr/>
    </dgm:pt>
    <dgm:pt modelId="{57AE442E-2949-4B2B-A182-B13BC4172076}" type="pres">
      <dgm:prSet presAssocID="{26805782-2C13-42EB-8510-3CE5F674E4C0}" presName="horz1" presStyleCnt="0"/>
      <dgm:spPr/>
    </dgm:pt>
    <dgm:pt modelId="{DFFF9BDC-352D-4342-A5DD-2AF72B78F4FB}" type="pres">
      <dgm:prSet presAssocID="{26805782-2C13-42EB-8510-3CE5F674E4C0}" presName="tx1" presStyleLbl="revTx" presStyleIdx="5" presStyleCnt="6"/>
      <dgm:spPr/>
      <dgm:t>
        <a:bodyPr/>
        <a:lstStyle/>
        <a:p>
          <a:endParaRPr lang="ru-RU"/>
        </a:p>
      </dgm:t>
    </dgm:pt>
    <dgm:pt modelId="{49C333F3-9344-4850-8323-35E52FC04D65}" type="pres">
      <dgm:prSet presAssocID="{26805782-2C13-42EB-8510-3CE5F674E4C0}" presName="vert1" presStyleCnt="0"/>
      <dgm:spPr/>
    </dgm:pt>
  </dgm:ptLst>
  <dgm:cxnLst>
    <dgm:cxn modelId="{44C58FF3-60D3-4FC9-81F0-037AEB6968E8}" type="presOf" srcId="{17901669-023E-457C-8977-E01A62C152D9}" destId="{D6EE1E72-EAC8-4E00-9ED8-3C343A2A8A3B}" srcOrd="0" destOrd="0" presId="urn:microsoft.com/office/officeart/2008/layout/LinedList"/>
    <dgm:cxn modelId="{4684912D-EC5B-4CF8-951A-3C8A3405FE28}" srcId="{4CE8D09C-C076-4AC0-9187-2580489FA0D9}" destId="{0299817E-E343-47CD-8587-832C308B1947}" srcOrd="4" destOrd="0" parTransId="{28BF6BB2-10F5-48C1-BED7-AE9FEEAD8CD2}" sibTransId="{282ECB12-AC5A-4B2E-BFAE-57DE26F7F142}"/>
    <dgm:cxn modelId="{0DA55F9B-53A3-4F72-932C-9D1ADF99420C}" srcId="{4CE8D09C-C076-4AC0-9187-2580489FA0D9}" destId="{6F307D9A-9725-43D5-805D-7D1CC16CD6D2}" srcOrd="0" destOrd="0" parTransId="{76460420-A033-49E1-96E0-F57D9A7E09CB}" sibTransId="{B1E53204-284D-4647-AF1F-5A85A6B0B936}"/>
    <dgm:cxn modelId="{E9ADBC8A-1BFE-42C2-93F8-03F9FDB99751}" type="presOf" srcId="{4CE8D09C-C076-4AC0-9187-2580489FA0D9}" destId="{63448B29-A2FA-45F8-A3F1-948EC8D7D853}" srcOrd="0" destOrd="0" presId="urn:microsoft.com/office/officeart/2008/layout/LinedList"/>
    <dgm:cxn modelId="{62E12135-E644-4930-847A-CDDE57A285CC}" type="presOf" srcId="{6F307D9A-9725-43D5-805D-7D1CC16CD6D2}" destId="{3103B05D-3335-404D-B3F6-8B104D479A8E}" srcOrd="0" destOrd="0" presId="urn:microsoft.com/office/officeart/2008/layout/LinedList"/>
    <dgm:cxn modelId="{B71DAD51-2048-4623-B8DD-9EB41ECD8333}" srcId="{4CE8D09C-C076-4AC0-9187-2580489FA0D9}" destId="{17901669-023E-457C-8977-E01A62C152D9}" srcOrd="1" destOrd="0" parTransId="{B884477A-B078-44EB-9D40-E15C9EF08411}" sibTransId="{CA660A18-443A-4537-A1DF-0D9E06092838}"/>
    <dgm:cxn modelId="{23B47DD6-7369-4D74-958B-B1D0367F0B9E}" type="presOf" srcId="{26805782-2C13-42EB-8510-3CE5F674E4C0}" destId="{DFFF9BDC-352D-4342-A5DD-2AF72B78F4FB}" srcOrd="0" destOrd="0" presId="urn:microsoft.com/office/officeart/2008/layout/LinedList"/>
    <dgm:cxn modelId="{1267AA53-10A2-49DD-B35C-C40D35A37EC8}" srcId="{4CE8D09C-C076-4AC0-9187-2580489FA0D9}" destId="{26805782-2C13-42EB-8510-3CE5F674E4C0}" srcOrd="5" destOrd="0" parTransId="{1195FAFA-4999-49BF-8E4F-32A963BFC7EB}" sibTransId="{9935EE01-7CF0-479F-9C02-38387280C51F}"/>
    <dgm:cxn modelId="{D6C475BD-3B4F-44D4-8B46-339BA442A977}" srcId="{4CE8D09C-C076-4AC0-9187-2580489FA0D9}" destId="{4A89A78A-C635-4777-849F-3E84AD0AF607}" srcOrd="3" destOrd="0" parTransId="{9C4052F2-43B1-4FD0-9CA8-070B2C714F15}" sibTransId="{C44BBD2B-0BEF-4DDC-83AE-45DE42A8A8FF}"/>
    <dgm:cxn modelId="{C6B9D8A6-FA7B-4D01-8033-2478A2573CD3}" type="presOf" srcId="{0299817E-E343-47CD-8587-832C308B1947}" destId="{D6C67DC6-374A-4389-9818-873595A2B8BD}" srcOrd="0" destOrd="0" presId="urn:microsoft.com/office/officeart/2008/layout/LinedList"/>
    <dgm:cxn modelId="{AA3C4394-C742-4F0E-BB78-932E66E12AD0}" srcId="{4CE8D09C-C076-4AC0-9187-2580489FA0D9}" destId="{F17912CB-0FF1-435C-81DF-F6FA5B35E674}" srcOrd="2" destOrd="0" parTransId="{1C14C734-7530-4749-B484-C45142AD0BBD}" sibTransId="{31AEFE45-06DC-4E90-B4F1-38A3ACAABED7}"/>
    <dgm:cxn modelId="{8A00DDF2-890B-4AF2-8476-3C40503313F2}" type="presOf" srcId="{4A89A78A-C635-4777-849F-3E84AD0AF607}" destId="{21301048-3F77-4898-8E20-EF75EB4A20A4}" srcOrd="0" destOrd="0" presId="urn:microsoft.com/office/officeart/2008/layout/LinedList"/>
    <dgm:cxn modelId="{5AE0FF2E-EF98-4B79-8E6F-89B9C8940579}" type="presOf" srcId="{F17912CB-0FF1-435C-81DF-F6FA5B35E674}" destId="{24E74BD8-F262-4EDB-AFDD-0E18FF2E3A64}" srcOrd="0" destOrd="0" presId="urn:microsoft.com/office/officeart/2008/layout/LinedList"/>
    <dgm:cxn modelId="{42BD8BCB-C7F6-44AA-A8D4-82F5A509C2C6}" type="presParOf" srcId="{63448B29-A2FA-45F8-A3F1-948EC8D7D853}" destId="{102BD8A9-C677-4C55-BB6C-64E13F58C47A}" srcOrd="0" destOrd="0" presId="urn:microsoft.com/office/officeart/2008/layout/LinedList"/>
    <dgm:cxn modelId="{C4E516F1-62E2-4580-9CD2-C93121236A2A}" type="presParOf" srcId="{63448B29-A2FA-45F8-A3F1-948EC8D7D853}" destId="{FBDB5691-58F3-4AC6-AB72-36C560A9A05A}" srcOrd="1" destOrd="0" presId="urn:microsoft.com/office/officeart/2008/layout/LinedList"/>
    <dgm:cxn modelId="{29A97928-CA64-4EE8-8A7E-DC64881046A2}" type="presParOf" srcId="{FBDB5691-58F3-4AC6-AB72-36C560A9A05A}" destId="{3103B05D-3335-404D-B3F6-8B104D479A8E}" srcOrd="0" destOrd="0" presId="urn:microsoft.com/office/officeart/2008/layout/LinedList"/>
    <dgm:cxn modelId="{559E7DB3-1F2E-4CF4-ABDC-46FEA2E1CAFF}" type="presParOf" srcId="{FBDB5691-58F3-4AC6-AB72-36C560A9A05A}" destId="{8E4A3E46-FDEA-44D3-B766-338359DBEDC2}" srcOrd="1" destOrd="0" presId="urn:microsoft.com/office/officeart/2008/layout/LinedList"/>
    <dgm:cxn modelId="{9CD35327-6CE2-4693-8803-8ADE671FE52A}" type="presParOf" srcId="{63448B29-A2FA-45F8-A3F1-948EC8D7D853}" destId="{B43D4D18-F9A8-4212-A77B-0F36C228F5CC}" srcOrd="2" destOrd="0" presId="urn:microsoft.com/office/officeart/2008/layout/LinedList"/>
    <dgm:cxn modelId="{9A4C01F0-141F-4919-A661-C09EAE150D55}" type="presParOf" srcId="{63448B29-A2FA-45F8-A3F1-948EC8D7D853}" destId="{933B0987-AD29-42FE-842C-4BA5D8145BBC}" srcOrd="3" destOrd="0" presId="urn:microsoft.com/office/officeart/2008/layout/LinedList"/>
    <dgm:cxn modelId="{7044C74B-8746-4A90-A739-088949012647}" type="presParOf" srcId="{933B0987-AD29-42FE-842C-4BA5D8145BBC}" destId="{D6EE1E72-EAC8-4E00-9ED8-3C343A2A8A3B}" srcOrd="0" destOrd="0" presId="urn:microsoft.com/office/officeart/2008/layout/LinedList"/>
    <dgm:cxn modelId="{5B8D09DE-66E0-42C3-8F12-6335A47295D4}" type="presParOf" srcId="{933B0987-AD29-42FE-842C-4BA5D8145BBC}" destId="{83907A63-2471-4C32-93FC-3C3DBBFF719D}" srcOrd="1" destOrd="0" presId="urn:microsoft.com/office/officeart/2008/layout/LinedList"/>
    <dgm:cxn modelId="{3E90A464-20E1-4B9F-9304-D29F09186B50}" type="presParOf" srcId="{63448B29-A2FA-45F8-A3F1-948EC8D7D853}" destId="{96A7F6D4-B355-4CE2-B67F-E7D272876671}" srcOrd="4" destOrd="0" presId="urn:microsoft.com/office/officeart/2008/layout/LinedList"/>
    <dgm:cxn modelId="{BF8A9244-67E5-4A05-9165-95B7C8339E07}" type="presParOf" srcId="{63448B29-A2FA-45F8-A3F1-948EC8D7D853}" destId="{99CA241D-BBD4-461D-A5EE-FE58C60DE6DD}" srcOrd="5" destOrd="0" presId="urn:microsoft.com/office/officeart/2008/layout/LinedList"/>
    <dgm:cxn modelId="{76BD1A6C-6336-4B7D-A28D-9E0E5ED84E7C}" type="presParOf" srcId="{99CA241D-BBD4-461D-A5EE-FE58C60DE6DD}" destId="{24E74BD8-F262-4EDB-AFDD-0E18FF2E3A64}" srcOrd="0" destOrd="0" presId="urn:microsoft.com/office/officeart/2008/layout/LinedList"/>
    <dgm:cxn modelId="{ABE5A3FD-800D-4A3C-A2C4-92CF9ADF7E18}" type="presParOf" srcId="{99CA241D-BBD4-461D-A5EE-FE58C60DE6DD}" destId="{EE696F62-1EDB-46B2-8BB0-F3ED516F71FC}" srcOrd="1" destOrd="0" presId="urn:microsoft.com/office/officeart/2008/layout/LinedList"/>
    <dgm:cxn modelId="{7B96A4B1-8986-4D05-AC8C-559660A10DDE}" type="presParOf" srcId="{63448B29-A2FA-45F8-A3F1-948EC8D7D853}" destId="{5042EC6B-D09E-433F-960E-CEE8391E1D9F}" srcOrd="6" destOrd="0" presId="urn:microsoft.com/office/officeart/2008/layout/LinedList"/>
    <dgm:cxn modelId="{0BCE42AC-AD8C-47F0-8A01-CF8A104692D8}" type="presParOf" srcId="{63448B29-A2FA-45F8-A3F1-948EC8D7D853}" destId="{91FE602D-6193-422F-983B-F31721827ABF}" srcOrd="7" destOrd="0" presId="urn:microsoft.com/office/officeart/2008/layout/LinedList"/>
    <dgm:cxn modelId="{24CC87B8-7BBB-45AC-8CFD-8DB9EDDE65F9}" type="presParOf" srcId="{91FE602D-6193-422F-983B-F31721827ABF}" destId="{21301048-3F77-4898-8E20-EF75EB4A20A4}" srcOrd="0" destOrd="0" presId="urn:microsoft.com/office/officeart/2008/layout/LinedList"/>
    <dgm:cxn modelId="{C5C13E0B-3F33-47DD-9E0E-820A2F64F74A}" type="presParOf" srcId="{91FE602D-6193-422F-983B-F31721827ABF}" destId="{946EF696-373F-45E7-873D-FD3AD14C684E}" srcOrd="1" destOrd="0" presId="urn:microsoft.com/office/officeart/2008/layout/LinedList"/>
    <dgm:cxn modelId="{322EB3BA-2879-41AF-8850-61D689D676AB}" type="presParOf" srcId="{63448B29-A2FA-45F8-A3F1-948EC8D7D853}" destId="{D90E5482-5BF9-4FA9-BA18-B6D826D7F472}" srcOrd="8" destOrd="0" presId="urn:microsoft.com/office/officeart/2008/layout/LinedList"/>
    <dgm:cxn modelId="{0337580B-58AE-4518-8847-2533C505674F}" type="presParOf" srcId="{63448B29-A2FA-45F8-A3F1-948EC8D7D853}" destId="{03E9A9DF-034F-4562-B903-8DED7CE3B978}" srcOrd="9" destOrd="0" presId="urn:microsoft.com/office/officeart/2008/layout/LinedList"/>
    <dgm:cxn modelId="{5BC589AF-E039-4F3A-92C3-A31BEDFF4849}" type="presParOf" srcId="{03E9A9DF-034F-4562-B903-8DED7CE3B978}" destId="{D6C67DC6-374A-4389-9818-873595A2B8BD}" srcOrd="0" destOrd="0" presId="urn:microsoft.com/office/officeart/2008/layout/LinedList"/>
    <dgm:cxn modelId="{414E2059-CE81-4993-9851-29F48DEF136D}" type="presParOf" srcId="{03E9A9DF-034F-4562-B903-8DED7CE3B978}" destId="{AE6290CE-C77F-4C39-8699-A4455A6C20B9}" srcOrd="1" destOrd="0" presId="urn:microsoft.com/office/officeart/2008/layout/LinedList"/>
    <dgm:cxn modelId="{1BDD9DD6-AFA7-458E-857D-87A7258F141D}" type="presParOf" srcId="{63448B29-A2FA-45F8-A3F1-948EC8D7D853}" destId="{C82EED24-24DF-4BCD-B03B-9B9B77C78ACD}" srcOrd="10" destOrd="0" presId="urn:microsoft.com/office/officeart/2008/layout/LinedList"/>
    <dgm:cxn modelId="{F14C1962-5FA4-4614-A27C-7F77FCF791FC}" type="presParOf" srcId="{63448B29-A2FA-45F8-A3F1-948EC8D7D853}" destId="{57AE442E-2949-4B2B-A182-B13BC4172076}" srcOrd="11" destOrd="0" presId="urn:microsoft.com/office/officeart/2008/layout/LinedList"/>
    <dgm:cxn modelId="{69AA4EEE-5489-4D5C-8AEB-926D979A7EB9}" type="presParOf" srcId="{57AE442E-2949-4B2B-A182-B13BC4172076}" destId="{DFFF9BDC-352D-4342-A5DD-2AF72B78F4FB}" srcOrd="0" destOrd="0" presId="urn:microsoft.com/office/officeart/2008/layout/LinedList"/>
    <dgm:cxn modelId="{A9A42DA1-A83E-4957-999C-75BDCD52BECF}" type="presParOf" srcId="{57AE442E-2949-4B2B-A182-B13BC4172076}" destId="{49C333F3-9344-4850-8323-35E52FC04D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3A48264-54A7-4465-8731-F70631D3F1EE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31E80D1-357D-49C7-A8ED-7353BA1BB032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Описание ситуации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66E177-F019-4C69-A73A-E063E148D4A4}" type="parTrans" cxnId="{2D36E98C-C99B-481D-99C9-29A5CE573A1E}">
      <dgm:prSet/>
      <dgm:spPr/>
      <dgm:t>
        <a:bodyPr/>
        <a:lstStyle/>
        <a:p>
          <a:endParaRPr lang="ru-RU"/>
        </a:p>
      </dgm:t>
    </dgm:pt>
    <dgm:pt modelId="{2343BF1C-ADCA-46C9-883B-FF696F4E8B4B}" type="sibTrans" cxnId="{2D36E98C-C99B-481D-99C9-29A5CE573A1E}">
      <dgm:prSet/>
      <dgm:spPr/>
      <dgm:t>
        <a:bodyPr/>
        <a:lstStyle/>
        <a:p>
          <a:endParaRPr lang="ru-RU"/>
        </a:p>
      </dgm:t>
    </dgm:pt>
    <dgm:pt modelId="{D2791DB3-6A2B-4137-9A6F-CA59E4A07D7D}">
      <dgm:prSet/>
      <dgm:spPr/>
      <dgm:t>
        <a:bodyPr/>
        <a:lstStyle/>
        <a:p>
          <a:pPr rtl="0"/>
          <a:r>
            <a:rPr lang="ru-RU" smtClean="0"/>
            <a:t>История возникновения (причины и механизмы)</a:t>
          </a:r>
          <a:endParaRPr lang="ru-RU"/>
        </a:p>
      </dgm:t>
    </dgm:pt>
    <dgm:pt modelId="{12E3448B-44F6-45D9-B7FB-70A945523602}" type="parTrans" cxnId="{682FD345-C1B6-414E-8471-B72A68072621}">
      <dgm:prSet/>
      <dgm:spPr/>
      <dgm:t>
        <a:bodyPr/>
        <a:lstStyle/>
        <a:p>
          <a:endParaRPr lang="ru-RU"/>
        </a:p>
      </dgm:t>
    </dgm:pt>
    <dgm:pt modelId="{4C1004FD-854E-4F91-AEDB-F287CE505683}" type="sibTrans" cxnId="{682FD345-C1B6-414E-8471-B72A68072621}">
      <dgm:prSet/>
      <dgm:spPr/>
      <dgm:t>
        <a:bodyPr/>
        <a:lstStyle/>
        <a:p>
          <a:endParaRPr lang="ru-RU"/>
        </a:p>
      </dgm:t>
    </dgm:pt>
    <dgm:pt modelId="{E47F0AA4-9210-46D6-8415-43D04314D3F4}">
      <dgm:prSet/>
      <dgm:spPr/>
      <dgm:t>
        <a:bodyPr/>
        <a:lstStyle/>
        <a:p>
          <a:pPr rtl="0"/>
          <a:r>
            <a:rPr lang="ru-RU" dirty="0" smtClean="0"/>
            <a:t>В чем проявляется (процессы и последствия – в цифрах и фактах) </a:t>
          </a:r>
          <a:endParaRPr lang="ru-RU" dirty="0"/>
        </a:p>
      </dgm:t>
    </dgm:pt>
    <dgm:pt modelId="{C6EA1114-E1FD-40EE-908F-183CE5AE477A}" type="parTrans" cxnId="{F86FC420-1BEB-4530-A024-B60C6E0B68A8}">
      <dgm:prSet/>
      <dgm:spPr/>
      <dgm:t>
        <a:bodyPr/>
        <a:lstStyle/>
        <a:p>
          <a:endParaRPr lang="ru-RU"/>
        </a:p>
      </dgm:t>
    </dgm:pt>
    <dgm:pt modelId="{B649D95C-6B83-481D-91DF-4B860654A258}" type="sibTrans" cxnId="{F86FC420-1BEB-4530-A024-B60C6E0B68A8}">
      <dgm:prSet/>
      <dgm:spPr/>
      <dgm:t>
        <a:bodyPr/>
        <a:lstStyle/>
        <a:p>
          <a:endParaRPr lang="ru-RU"/>
        </a:p>
      </dgm:t>
    </dgm:pt>
    <dgm:pt modelId="{47C31CC5-F7A8-4496-8E28-85210881E391}">
      <dgm:prSet/>
      <dgm:spPr/>
      <dgm:t>
        <a:bodyPr/>
        <a:lstStyle/>
        <a:p>
          <a:pPr rtl="0"/>
          <a:r>
            <a:rPr lang="ru-RU" smtClean="0"/>
            <a:t>Кого затрагивает</a:t>
          </a:r>
          <a:endParaRPr lang="ru-RU"/>
        </a:p>
      </dgm:t>
    </dgm:pt>
    <dgm:pt modelId="{A4196556-460D-482E-8448-C6B5713B7A53}" type="parTrans" cxnId="{590BBE11-C3B0-4FFA-9954-76FEAB853B62}">
      <dgm:prSet/>
      <dgm:spPr/>
      <dgm:t>
        <a:bodyPr/>
        <a:lstStyle/>
        <a:p>
          <a:endParaRPr lang="ru-RU"/>
        </a:p>
      </dgm:t>
    </dgm:pt>
    <dgm:pt modelId="{D840D48B-B30B-4E91-8423-6C401849B935}" type="sibTrans" cxnId="{590BBE11-C3B0-4FFA-9954-76FEAB853B62}">
      <dgm:prSet/>
      <dgm:spPr/>
      <dgm:t>
        <a:bodyPr/>
        <a:lstStyle/>
        <a:p>
          <a:endParaRPr lang="ru-RU"/>
        </a:p>
      </dgm:t>
    </dgm:pt>
    <dgm:pt modelId="{B3980F70-DED1-4BC3-B19D-E8733E0B1B2C}">
      <dgm:prSet/>
      <dgm:spPr/>
      <dgm:t>
        <a:bodyPr/>
        <a:lstStyle/>
        <a:p>
          <a:pPr rtl="0"/>
          <a:r>
            <a:rPr lang="ru-RU" dirty="0" smtClean="0"/>
            <a:t>История поисков решения, включая привлекаемых для этого субъектов</a:t>
          </a:r>
          <a:endParaRPr lang="ru-RU" dirty="0"/>
        </a:p>
      </dgm:t>
    </dgm:pt>
    <dgm:pt modelId="{D5CA5D02-BB71-4525-BA01-893506EF04C3}" type="parTrans" cxnId="{0967552E-43B4-4FA1-8839-8D9FD283BEB8}">
      <dgm:prSet/>
      <dgm:spPr/>
      <dgm:t>
        <a:bodyPr/>
        <a:lstStyle/>
        <a:p>
          <a:endParaRPr lang="ru-RU"/>
        </a:p>
      </dgm:t>
    </dgm:pt>
    <dgm:pt modelId="{71DB7175-9A56-471E-8F75-E4272C909CB9}" type="sibTrans" cxnId="{0967552E-43B4-4FA1-8839-8D9FD283BEB8}">
      <dgm:prSet/>
      <dgm:spPr/>
      <dgm:t>
        <a:bodyPr/>
        <a:lstStyle/>
        <a:p>
          <a:endParaRPr lang="ru-RU"/>
        </a:p>
      </dgm:t>
    </dgm:pt>
    <dgm:pt modelId="{83D374BC-05E0-491A-AAA4-47C5B2C96208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Опыт решения аналогичных ситуаций у других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E11FD0-A5BB-4BD1-9F77-1112A62F5ECD}" type="parTrans" cxnId="{2857E849-F3D0-4AD6-B9F4-3D4CD67DE699}">
      <dgm:prSet/>
      <dgm:spPr/>
      <dgm:t>
        <a:bodyPr/>
        <a:lstStyle/>
        <a:p>
          <a:endParaRPr lang="ru-RU"/>
        </a:p>
      </dgm:t>
    </dgm:pt>
    <dgm:pt modelId="{D7947804-DDFD-4165-906E-4DF28F63594B}" type="sibTrans" cxnId="{2857E849-F3D0-4AD6-B9F4-3D4CD67DE699}">
      <dgm:prSet/>
      <dgm:spPr/>
      <dgm:t>
        <a:bodyPr/>
        <a:lstStyle/>
        <a:p>
          <a:endParaRPr lang="ru-RU"/>
        </a:p>
      </dgm:t>
    </dgm:pt>
    <dgm:pt modelId="{3D2C07A4-4725-46BE-83EF-DE0851B846D3}">
      <dgm:prSet/>
      <dgm:spPr/>
      <dgm:t>
        <a:bodyPr/>
        <a:lstStyle/>
        <a:p>
          <a:pPr rtl="0"/>
          <a:r>
            <a:rPr lang="ru-RU" dirty="0" smtClean="0"/>
            <a:t>Сходства и различия ситуаций</a:t>
          </a:r>
          <a:endParaRPr lang="ru-RU" dirty="0"/>
        </a:p>
      </dgm:t>
    </dgm:pt>
    <dgm:pt modelId="{C8264DC7-F148-426F-A647-7F6EA1D93452}" type="parTrans" cxnId="{34353CB9-DFFA-4513-A31F-E7C4493715A2}">
      <dgm:prSet/>
      <dgm:spPr/>
      <dgm:t>
        <a:bodyPr/>
        <a:lstStyle/>
        <a:p>
          <a:endParaRPr lang="ru-RU"/>
        </a:p>
      </dgm:t>
    </dgm:pt>
    <dgm:pt modelId="{9FDD793A-5924-4438-B4E3-34E07A4EFF52}" type="sibTrans" cxnId="{34353CB9-DFFA-4513-A31F-E7C4493715A2}">
      <dgm:prSet/>
      <dgm:spPr/>
      <dgm:t>
        <a:bodyPr/>
        <a:lstStyle/>
        <a:p>
          <a:endParaRPr lang="ru-RU"/>
        </a:p>
      </dgm:t>
    </dgm:pt>
    <dgm:pt modelId="{103A7DDF-4F18-4489-BFD1-57E196F8E47A}">
      <dgm:prSet/>
      <dgm:spPr/>
      <dgm:t>
        <a:bodyPr/>
        <a:lstStyle/>
        <a:p>
          <a:pPr rtl="0"/>
          <a:r>
            <a:rPr lang="ru-RU" dirty="0" smtClean="0"/>
            <a:t>Методы решения и их эффективность</a:t>
          </a:r>
          <a:endParaRPr lang="ru-RU" dirty="0"/>
        </a:p>
      </dgm:t>
    </dgm:pt>
    <dgm:pt modelId="{ED0FF386-8B2B-4664-BD4F-D3CA815C2654}" type="parTrans" cxnId="{6AAF9CDD-37C3-4843-8A3E-A8F57E11A4AC}">
      <dgm:prSet/>
      <dgm:spPr/>
      <dgm:t>
        <a:bodyPr/>
        <a:lstStyle/>
        <a:p>
          <a:endParaRPr lang="ru-RU"/>
        </a:p>
      </dgm:t>
    </dgm:pt>
    <dgm:pt modelId="{8F92EE09-9C05-441A-8E28-6ACC9F7ED260}" type="sibTrans" cxnId="{6AAF9CDD-37C3-4843-8A3E-A8F57E11A4AC}">
      <dgm:prSet/>
      <dgm:spPr/>
      <dgm:t>
        <a:bodyPr/>
        <a:lstStyle/>
        <a:p>
          <a:endParaRPr lang="ru-RU"/>
        </a:p>
      </dgm:t>
    </dgm:pt>
    <dgm:pt modelId="{2FA2537D-5DB6-4C75-AA76-5DB58EC2FA42}">
      <dgm:prSet/>
      <dgm:spPr/>
      <dgm:t>
        <a:bodyPr/>
        <a:lstStyle/>
        <a:p>
          <a:pPr rtl="0"/>
          <a:r>
            <a:rPr lang="ru-RU" dirty="0" smtClean="0"/>
            <a:t>Привлекаемые союзники</a:t>
          </a:r>
          <a:endParaRPr lang="ru-RU" dirty="0"/>
        </a:p>
      </dgm:t>
    </dgm:pt>
    <dgm:pt modelId="{FE769062-32AE-4F8D-AADB-0D4185D3461A}" type="parTrans" cxnId="{FC980118-1771-4316-9E7E-A35FB9F742F8}">
      <dgm:prSet/>
      <dgm:spPr/>
      <dgm:t>
        <a:bodyPr/>
        <a:lstStyle/>
        <a:p>
          <a:endParaRPr lang="ru-RU"/>
        </a:p>
      </dgm:t>
    </dgm:pt>
    <dgm:pt modelId="{3F2F134F-9F8D-451B-8AA9-8C9EEF669D24}" type="sibTrans" cxnId="{FC980118-1771-4316-9E7E-A35FB9F742F8}">
      <dgm:prSet/>
      <dgm:spPr/>
      <dgm:t>
        <a:bodyPr/>
        <a:lstStyle/>
        <a:p>
          <a:endParaRPr lang="ru-RU"/>
        </a:p>
      </dgm:t>
    </dgm:pt>
    <dgm:pt modelId="{0FF466D1-CB93-411B-856E-0565A5998D8D}" type="pres">
      <dgm:prSet presAssocID="{03A48264-54A7-4465-8731-F70631D3F1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30C690-A4D4-4505-9835-9FB04DF18579}" type="pres">
      <dgm:prSet presAssocID="{A31E80D1-357D-49C7-A8ED-7353BA1BB032}" presName="parentLin" presStyleCnt="0"/>
      <dgm:spPr/>
    </dgm:pt>
    <dgm:pt modelId="{27CCC3C8-BA55-45FF-AF29-6A3C04B57FAD}" type="pres">
      <dgm:prSet presAssocID="{A31E80D1-357D-49C7-A8ED-7353BA1BB03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A6D7DF9-6B1B-4DA4-9228-93CA692FDC36}" type="pres">
      <dgm:prSet presAssocID="{A31E80D1-357D-49C7-A8ED-7353BA1BB03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B9F08-CCC0-49AE-AA4F-4DA6662C91EC}" type="pres">
      <dgm:prSet presAssocID="{A31E80D1-357D-49C7-A8ED-7353BA1BB032}" presName="negativeSpace" presStyleCnt="0"/>
      <dgm:spPr/>
    </dgm:pt>
    <dgm:pt modelId="{753FDFC2-8F96-4DB7-BB8F-0FC46A80A414}" type="pres">
      <dgm:prSet presAssocID="{A31E80D1-357D-49C7-A8ED-7353BA1BB03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344A2-4A37-4FF8-8F4A-42D6C3F5531D}" type="pres">
      <dgm:prSet presAssocID="{2343BF1C-ADCA-46C9-883B-FF696F4E8B4B}" presName="spaceBetweenRectangles" presStyleCnt="0"/>
      <dgm:spPr/>
    </dgm:pt>
    <dgm:pt modelId="{29A357AA-301A-4152-AB83-D72635BA7EB9}" type="pres">
      <dgm:prSet presAssocID="{83D374BC-05E0-491A-AAA4-47C5B2C96208}" presName="parentLin" presStyleCnt="0"/>
      <dgm:spPr/>
    </dgm:pt>
    <dgm:pt modelId="{B0390DDF-B117-4065-9DC3-5F1577EF7C05}" type="pres">
      <dgm:prSet presAssocID="{83D374BC-05E0-491A-AAA4-47C5B2C9620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973BE15-3ACE-4237-ADCF-F8351068808A}" type="pres">
      <dgm:prSet presAssocID="{83D374BC-05E0-491A-AAA4-47C5B2C9620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81DC6-F595-4568-B46C-C7486B026980}" type="pres">
      <dgm:prSet presAssocID="{83D374BC-05E0-491A-AAA4-47C5B2C96208}" presName="negativeSpace" presStyleCnt="0"/>
      <dgm:spPr/>
    </dgm:pt>
    <dgm:pt modelId="{0CC0D076-5744-43BB-A7D5-A54EF07D1AC1}" type="pres">
      <dgm:prSet presAssocID="{83D374BC-05E0-491A-AAA4-47C5B2C9620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0BBE11-C3B0-4FFA-9954-76FEAB853B62}" srcId="{A31E80D1-357D-49C7-A8ED-7353BA1BB032}" destId="{47C31CC5-F7A8-4496-8E28-85210881E391}" srcOrd="2" destOrd="0" parTransId="{A4196556-460D-482E-8448-C6B5713B7A53}" sibTransId="{D840D48B-B30B-4E91-8423-6C401849B935}"/>
    <dgm:cxn modelId="{0967552E-43B4-4FA1-8839-8D9FD283BEB8}" srcId="{A31E80D1-357D-49C7-A8ED-7353BA1BB032}" destId="{B3980F70-DED1-4BC3-B19D-E8733E0B1B2C}" srcOrd="3" destOrd="0" parTransId="{D5CA5D02-BB71-4525-BA01-893506EF04C3}" sibTransId="{71DB7175-9A56-471E-8F75-E4272C909CB9}"/>
    <dgm:cxn modelId="{00387F4C-F622-4F4E-8A2F-7C657D9C2EB9}" type="presOf" srcId="{83D374BC-05E0-491A-AAA4-47C5B2C96208}" destId="{B0390DDF-B117-4065-9DC3-5F1577EF7C05}" srcOrd="0" destOrd="0" presId="urn:microsoft.com/office/officeart/2005/8/layout/list1"/>
    <dgm:cxn modelId="{2D36E98C-C99B-481D-99C9-29A5CE573A1E}" srcId="{03A48264-54A7-4465-8731-F70631D3F1EE}" destId="{A31E80D1-357D-49C7-A8ED-7353BA1BB032}" srcOrd="0" destOrd="0" parTransId="{4266E177-F019-4C69-A73A-E063E148D4A4}" sibTransId="{2343BF1C-ADCA-46C9-883B-FF696F4E8B4B}"/>
    <dgm:cxn modelId="{CC38330A-63D9-4E9F-8A9B-3C2E8458803A}" type="presOf" srcId="{E47F0AA4-9210-46D6-8415-43D04314D3F4}" destId="{753FDFC2-8F96-4DB7-BB8F-0FC46A80A414}" srcOrd="0" destOrd="1" presId="urn:microsoft.com/office/officeart/2005/8/layout/list1"/>
    <dgm:cxn modelId="{083F9621-949F-47B8-A27A-1D086B2224DF}" type="presOf" srcId="{47C31CC5-F7A8-4496-8E28-85210881E391}" destId="{753FDFC2-8F96-4DB7-BB8F-0FC46A80A414}" srcOrd="0" destOrd="2" presId="urn:microsoft.com/office/officeart/2005/8/layout/list1"/>
    <dgm:cxn modelId="{44F6A51E-11FE-4204-A84C-E866E0240EB9}" type="presOf" srcId="{A31E80D1-357D-49C7-A8ED-7353BA1BB032}" destId="{6A6D7DF9-6B1B-4DA4-9228-93CA692FDC36}" srcOrd="1" destOrd="0" presId="urn:microsoft.com/office/officeart/2005/8/layout/list1"/>
    <dgm:cxn modelId="{B30035DF-35AA-4998-AD02-5715B8E1175C}" type="presOf" srcId="{A31E80D1-357D-49C7-A8ED-7353BA1BB032}" destId="{27CCC3C8-BA55-45FF-AF29-6A3C04B57FAD}" srcOrd="0" destOrd="0" presId="urn:microsoft.com/office/officeart/2005/8/layout/list1"/>
    <dgm:cxn modelId="{6AAF9CDD-37C3-4843-8A3E-A8F57E11A4AC}" srcId="{83D374BC-05E0-491A-AAA4-47C5B2C96208}" destId="{103A7DDF-4F18-4489-BFD1-57E196F8E47A}" srcOrd="1" destOrd="0" parTransId="{ED0FF386-8B2B-4664-BD4F-D3CA815C2654}" sibTransId="{8F92EE09-9C05-441A-8E28-6ACC9F7ED260}"/>
    <dgm:cxn modelId="{D769DE81-9150-43DB-A614-7AE1AB30C7F3}" type="presOf" srcId="{83D374BC-05E0-491A-AAA4-47C5B2C96208}" destId="{D973BE15-3ACE-4237-ADCF-F8351068808A}" srcOrd="1" destOrd="0" presId="urn:microsoft.com/office/officeart/2005/8/layout/list1"/>
    <dgm:cxn modelId="{2857E849-F3D0-4AD6-B9F4-3D4CD67DE699}" srcId="{03A48264-54A7-4465-8731-F70631D3F1EE}" destId="{83D374BC-05E0-491A-AAA4-47C5B2C96208}" srcOrd="1" destOrd="0" parTransId="{90E11FD0-A5BB-4BD1-9F77-1112A62F5ECD}" sibTransId="{D7947804-DDFD-4165-906E-4DF28F63594B}"/>
    <dgm:cxn modelId="{FE1831A7-5B65-4EDA-B525-F40CED2F6602}" type="presOf" srcId="{3D2C07A4-4725-46BE-83EF-DE0851B846D3}" destId="{0CC0D076-5744-43BB-A7D5-A54EF07D1AC1}" srcOrd="0" destOrd="0" presId="urn:microsoft.com/office/officeart/2005/8/layout/list1"/>
    <dgm:cxn modelId="{5D2DE841-02CE-4F61-8712-F6547DA4BF2A}" type="presOf" srcId="{103A7DDF-4F18-4489-BFD1-57E196F8E47A}" destId="{0CC0D076-5744-43BB-A7D5-A54EF07D1AC1}" srcOrd="0" destOrd="1" presId="urn:microsoft.com/office/officeart/2005/8/layout/list1"/>
    <dgm:cxn modelId="{1638C096-ECE8-4C60-A761-C8F487ACC570}" type="presOf" srcId="{2FA2537D-5DB6-4C75-AA76-5DB58EC2FA42}" destId="{0CC0D076-5744-43BB-A7D5-A54EF07D1AC1}" srcOrd="0" destOrd="2" presId="urn:microsoft.com/office/officeart/2005/8/layout/list1"/>
    <dgm:cxn modelId="{FC980118-1771-4316-9E7E-A35FB9F742F8}" srcId="{83D374BC-05E0-491A-AAA4-47C5B2C96208}" destId="{2FA2537D-5DB6-4C75-AA76-5DB58EC2FA42}" srcOrd="2" destOrd="0" parTransId="{FE769062-32AE-4F8D-AADB-0D4185D3461A}" sibTransId="{3F2F134F-9F8D-451B-8AA9-8C9EEF669D24}"/>
    <dgm:cxn modelId="{1A70295A-12F6-403F-9D9E-23C72D7274A1}" type="presOf" srcId="{03A48264-54A7-4465-8731-F70631D3F1EE}" destId="{0FF466D1-CB93-411B-856E-0565A5998D8D}" srcOrd="0" destOrd="0" presId="urn:microsoft.com/office/officeart/2005/8/layout/list1"/>
    <dgm:cxn modelId="{34353CB9-DFFA-4513-A31F-E7C4493715A2}" srcId="{83D374BC-05E0-491A-AAA4-47C5B2C96208}" destId="{3D2C07A4-4725-46BE-83EF-DE0851B846D3}" srcOrd="0" destOrd="0" parTransId="{C8264DC7-F148-426F-A647-7F6EA1D93452}" sibTransId="{9FDD793A-5924-4438-B4E3-34E07A4EFF52}"/>
    <dgm:cxn modelId="{9E39348D-66B6-4E3C-AA64-74334A9B58C9}" type="presOf" srcId="{D2791DB3-6A2B-4137-9A6F-CA59E4A07D7D}" destId="{753FDFC2-8F96-4DB7-BB8F-0FC46A80A414}" srcOrd="0" destOrd="0" presId="urn:microsoft.com/office/officeart/2005/8/layout/list1"/>
    <dgm:cxn modelId="{F86FC420-1BEB-4530-A024-B60C6E0B68A8}" srcId="{A31E80D1-357D-49C7-A8ED-7353BA1BB032}" destId="{E47F0AA4-9210-46D6-8415-43D04314D3F4}" srcOrd="1" destOrd="0" parTransId="{C6EA1114-E1FD-40EE-908F-183CE5AE477A}" sibTransId="{B649D95C-6B83-481D-91DF-4B860654A258}"/>
    <dgm:cxn modelId="{682FD345-C1B6-414E-8471-B72A68072621}" srcId="{A31E80D1-357D-49C7-A8ED-7353BA1BB032}" destId="{D2791DB3-6A2B-4137-9A6F-CA59E4A07D7D}" srcOrd="0" destOrd="0" parTransId="{12E3448B-44F6-45D9-B7FB-70A945523602}" sibTransId="{4C1004FD-854E-4F91-AEDB-F287CE505683}"/>
    <dgm:cxn modelId="{FEB04FC1-BDE3-4BE6-8B56-975973168192}" type="presOf" srcId="{B3980F70-DED1-4BC3-B19D-E8733E0B1B2C}" destId="{753FDFC2-8F96-4DB7-BB8F-0FC46A80A414}" srcOrd="0" destOrd="3" presId="urn:microsoft.com/office/officeart/2005/8/layout/list1"/>
    <dgm:cxn modelId="{C29745BD-D538-4274-B3EB-E0389861BB3C}" type="presParOf" srcId="{0FF466D1-CB93-411B-856E-0565A5998D8D}" destId="{AA30C690-A4D4-4505-9835-9FB04DF18579}" srcOrd="0" destOrd="0" presId="urn:microsoft.com/office/officeart/2005/8/layout/list1"/>
    <dgm:cxn modelId="{5E9B65D5-B689-4038-8D75-6788C198DE8B}" type="presParOf" srcId="{AA30C690-A4D4-4505-9835-9FB04DF18579}" destId="{27CCC3C8-BA55-45FF-AF29-6A3C04B57FAD}" srcOrd="0" destOrd="0" presId="urn:microsoft.com/office/officeart/2005/8/layout/list1"/>
    <dgm:cxn modelId="{19FFC3E5-7D95-4C5A-BC8C-DDD8B048F5B7}" type="presParOf" srcId="{AA30C690-A4D4-4505-9835-9FB04DF18579}" destId="{6A6D7DF9-6B1B-4DA4-9228-93CA692FDC36}" srcOrd="1" destOrd="0" presId="urn:microsoft.com/office/officeart/2005/8/layout/list1"/>
    <dgm:cxn modelId="{9E6666E3-3D43-4740-8501-111850FC54AE}" type="presParOf" srcId="{0FF466D1-CB93-411B-856E-0565A5998D8D}" destId="{077B9F08-CCC0-49AE-AA4F-4DA6662C91EC}" srcOrd="1" destOrd="0" presId="urn:microsoft.com/office/officeart/2005/8/layout/list1"/>
    <dgm:cxn modelId="{4DA26394-88DC-4F8E-97D5-9D5F4BE87E2F}" type="presParOf" srcId="{0FF466D1-CB93-411B-856E-0565A5998D8D}" destId="{753FDFC2-8F96-4DB7-BB8F-0FC46A80A414}" srcOrd="2" destOrd="0" presId="urn:microsoft.com/office/officeart/2005/8/layout/list1"/>
    <dgm:cxn modelId="{0D80639B-ACF3-4DAC-BAFD-E7985A4AAB9F}" type="presParOf" srcId="{0FF466D1-CB93-411B-856E-0565A5998D8D}" destId="{6A4344A2-4A37-4FF8-8F4A-42D6C3F5531D}" srcOrd="3" destOrd="0" presId="urn:microsoft.com/office/officeart/2005/8/layout/list1"/>
    <dgm:cxn modelId="{5A819E1A-BAA4-40BE-82F9-4A3E746BEE5F}" type="presParOf" srcId="{0FF466D1-CB93-411B-856E-0565A5998D8D}" destId="{29A357AA-301A-4152-AB83-D72635BA7EB9}" srcOrd="4" destOrd="0" presId="urn:microsoft.com/office/officeart/2005/8/layout/list1"/>
    <dgm:cxn modelId="{826A0EDD-ACE2-4F80-A532-5C1B229341CC}" type="presParOf" srcId="{29A357AA-301A-4152-AB83-D72635BA7EB9}" destId="{B0390DDF-B117-4065-9DC3-5F1577EF7C05}" srcOrd="0" destOrd="0" presId="urn:microsoft.com/office/officeart/2005/8/layout/list1"/>
    <dgm:cxn modelId="{83013E5F-B7E3-463E-B039-4A4EC08BEFD1}" type="presParOf" srcId="{29A357AA-301A-4152-AB83-D72635BA7EB9}" destId="{D973BE15-3ACE-4237-ADCF-F8351068808A}" srcOrd="1" destOrd="0" presId="urn:microsoft.com/office/officeart/2005/8/layout/list1"/>
    <dgm:cxn modelId="{E5EBD446-6D66-4CCD-BD28-BE73D93CBDAE}" type="presParOf" srcId="{0FF466D1-CB93-411B-856E-0565A5998D8D}" destId="{1BC81DC6-F595-4568-B46C-C7486B026980}" srcOrd="5" destOrd="0" presId="urn:microsoft.com/office/officeart/2005/8/layout/list1"/>
    <dgm:cxn modelId="{26A7250D-1AC9-4DB8-8CA8-8E3F0E1520FA}" type="presParOf" srcId="{0FF466D1-CB93-411B-856E-0565A5998D8D}" destId="{0CC0D076-5744-43BB-A7D5-A54EF07D1AC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6DCB02B-E762-4AA1-BB48-33AF953F5AC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E71278-F282-4217-9A54-34716F369076}">
      <dgm:prSet/>
      <dgm:spPr/>
      <dgm:t>
        <a:bodyPr/>
        <a:lstStyle/>
        <a:p>
          <a:pPr rtl="0"/>
          <a:r>
            <a:rPr lang="ru-RU" dirty="0" smtClean="0"/>
            <a:t>Тексты документов</a:t>
          </a:r>
          <a:endParaRPr lang="ru-RU" dirty="0"/>
        </a:p>
      </dgm:t>
    </dgm:pt>
    <dgm:pt modelId="{8F5E6D9D-D76E-4AC2-A7A6-C8E548DDB806}" type="parTrans" cxnId="{54B4B5E2-16BB-48AB-B2DF-DC2BAA914DD5}">
      <dgm:prSet/>
      <dgm:spPr/>
      <dgm:t>
        <a:bodyPr/>
        <a:lstStyle/>
        <a:p>
          <a:endParaRPr lang="ru-RU"/>
        </a:p>
      </dgm:t>
    </dgm:pt>
    <dgm:pt modelId="{B53580C1-AF81-4973-AF94-7B6F81224D0E}" type="sibTrans" cxnId="{54B4B5E2-16BB-48AB-B2DF-DC2BAA914DD5}">
      <dgm:prSet/>
      <dgm:spPr/>
      <dgm:t>
        <a:bodyPr/>
        <a:lstStyle/>
        <a:p>
          <a:endParaRPr lang="ru-RU"/>
        </a:p>
      </dgm:t>
    </dgm:pt>
    <dgm:pt modelId="{8E0F27CE-C977-406B-8FA7-36DFF60CDB3F}">
      <dgm:prSet/>
      <dgm:spPr/>
      <dgm:t>
        <a:bodyPr/>
        <a:lstStyle/>
        <a:p>
          <a:pPr rtl="0"/>
          <a:r>
            <a:rPr lang="ru-RU" dirty="0" smtClean="0"/>
            <a:t>НПА, в том числе локальные</a:t>
          </a:r>
          <a:endParaRPr lang="ru-RU" dirty="0"/>
        </a:p>
      </dgm:t>
    </dgm:pt>
    <dgm:pt modelId="{13C3068E-22B2-4318-B820-4AB9C3807D71}" type="parTrans" cxnId="{574BC20F-8395-4284-8060-2F922489508E}">
      <dgm:prSet/>
      <dgm:spPr/>
      <dgm:t>
        <a:bodyPr/>
        <a:lstStyle/>
        <a:p>
          <a:endParaRPr lang="ru-RU"/>
        </a:p>
      </dgm:t>
    </dgm:pt>
    <dgm:pt modelId="{541E48B1-7F32-4B2D-8AEE-176BBEDBEE86}" type="sibTrans" cxnId="{574BC20F-8395-4284-8060-2F922489508E}">
      <dgm:prSet/>
      <dgm:spPr/>
      <dgm:t>
        <a:bodyPr/>
        <a:lstStyle/>
        <a:p>
          <a:endParaRPr lang="ru-RU"/>
        </a:p>
      </dgm:t>
    </dgm:pt>
    <dgm:pt modelId="{9BB2C158-6FBE-4DA5-AC8A-89BD8C2BB9FA}">
      <dgm:prSet/>
      <dgm:spPr/>
      <dgm:t>
        <a:bodyPr/>
        <a:lstStyle/>
        <a:p>
          <a:pPr rtl="0"/>
          <a:r>
            <a:rPr lang="ru-RU" dirty="0" smtClean="0"/>
            <a:t>Инструктивно-методические</a:t>
          </a:r>
          <a:endParaRPr lang="ru-RU" dirty="0"/>
        </a:p>
      </dgm:t>
    </dgm:pt>
    <dgm:pt modelId="{F7FEC367-C325-4C0B-BC77-34018335C55D}" type="parTrans" cxnId="{7D4E2C5C-A24B-4343-8F5A-76CC0251BB9B}">
      <dgm:prSet/>
      <dgm:spPr/>
      <dgm:t>
        <a:bodyPr/>
        <a:lstStyle/>
        <a:p>
          <a:endParaRPr lang="ru-RU"/>
        </a:p>
      </dgm:t>
    </dgm:pt>
    <dgm:pt modelId="{BF3CD25A-EC87-46EA-B6D8-03043C2A8DC5}" type="sibTrans" cxnId="{7D4E2C5C-A24B-4343-8F5A-76CC0251BB9B}">
      <dgm:prSet/>
      <dgm:spPr/>
      <dgm:t>
        <a:bodyPr/>
        <a:lstStyle/>
        <a:p>
          <a:endParaRPr lang="ru-RU"/>
        </a:p>
      </dgm:t>
    </dgm:pt>
    <dgm:pt modelId="{6455334E-1D11-4AFC-B075-CD85134EB9B4}">
      <dgm:prSet/>
      <dgm:spPr/>
      <dgm:t>
        <a:bodyPr/>
        <a:lstStyle/>
        <a:p>
          <a:pPr rtl="0"/>
          <a:r>
            <a:rPr lang="ru-RU" dirty="0" smtClean="0"/>
            <a:t>Комментарии и разъяснения к документам</a:t>
          </a:r>
          <a:endParaRPr lang="ru-RU" dirty="0"/>
        </a:p>
      </dgm:t>
    </dgm:pt>
    <dgm:pt modelId="{83F03DD6-4116-44A6-B856-0591E05AFA9E}" type="parTrans" cxnId="{EF8001BC-F3AA-4E20-837C-5537B991BA6D}">
      <dgm:prSet/>
      <dgm:spPr/>
      <dgm:t>
        <a:bodyPr/>
        <a:lstStyle/>
        <a:p>
          <a:endParaRPr lang="ru-RU"/>
        </a:p>
      </dgm:t>
    </dgm:pt>
    <dgm:pt modelId="{035EF317-4873-4F1E-B8C6-6056955FE4E2}" type="sibTrans" cxnId="{EF8001BC-F3AA-4E20-837C-5537B991BA6D}">
      <dgm:prSet/>
      <dgm:spPr/>
      <dgm:t>
        <a:bodyPr/>
        <a:lstStyle/>
        <a:p>
          <a:endParaRPr lang="ru-RU"/>
        </a:p>
      </dgm:t>
    </dgm:pt>
    <dgm:pt modelId="{45D4E5E5-3628-43DC-AD22-7FD2903650FA}">
      <dgm:prSet/>
      <dgm:spPr/>
      <dgm:t>
        <a:bodyPr/>
        <a:lstStyle/>
        <a:p>
          <a:pPr rtl="0"/>
          <a:r>
            <a:rPr lang="ru-RU" dirty="0" smtClean="0"/>
            <a:t>Мнения и оценки</a:t>
          </a:r>
          <a:endParaRPr lang="ru-RU" dirty="0"/>
        </a:p>
      </dgm:t>
    </dgm:pt>
    <dgm:pt modelId="{2472F32B-15FB-40F0-869E-401362BEA3F6}" type="parTrans" cxnId="{DC5F86BA-5291-4EBC-974D-C4672C0381DB}">
      <dgm:prSet/>
      <dgm:spPr/>
      <dgm:t>
        <a:bodyPr/>
        <a:lstStyle/>
        <a:p>
          <a:endParaRPr lang="ru-RU"/>
        </a:p>
      </dgm:t>
    </dgm:pt>
    <dgm:pt modelId="{9D2034FD-060C-41F5-90E2-8AD6363F253C}" type="sibTrans" cxnId="{DC5F86BA-5291-4EBC-974D-C4672C0381DB}">
      <dgm:prSet/>
      <dgm:spPr/>
      <dgm:t>
        <a:bodyPr/>
        <a:lstStyle/>
        <a:p>
          <a:endParaRPr lang="ru-RU"/>
        </a:p>
      </dgm:t>
    </dgm:pt>
    <dgm:pt modelId="{E9FCD1C0-F8E3-4DF4-A1DB-2A70DEB18CE8}">
      <dgm:prSet/>
      <dgm:spPr/>
      <dgm:t>
        <a:bodyPr/>
        <a:lstStyle/>
        <a:p>
          <a:pPr rtl="0"/>
          <a:r>
            <a:rPr lang="ru-RU" dirty="0" smtClean="0"/>
            <a:t>Экспертов</a:t>
          </a:r>
          <a:endParaRPr lang="ru-RU" dirty="0"/>
        </a:p>
      </dgm:t>
    </dgm:pt>
    <dgm:pt modelId="{A8B7EB54-15D5-42BF-ACF1-4BC62BB9B092}" type="parTrans" cxnId="{AC638955-1FDB-4FD5-902D-5AC722C43DF7}">
      <dgm:prSet/>
      <dgm:spPr/>
      <dgm:t>
        <a:bodyPr/>
        <a:lstStyle/>
        <a:p>
          <a:endParaRPr lang="ru-RU"/>
        </a:p>
      </dgm:t>
    </dgm:pt>
    <dgm:pt modelId="{79A20A9D-6120-4C42-8B44-BCD33B3C73BC}" type="sibTrans" cxnId="{AC638955-1FDB-4FD5-902D-5AC722C43DF7}">
      <dgm:prSet/>
      <dgm:spPr/>
      <dgm:t>
        <a:bodyPr/>
        <a:lstStyle/>
        <a:p>
          <a:endParaRPr lang="ru-RU"/>
        </a:p>
      </dgm:t>
    </dgm:pt>
    <dgm:pt modelId="{E2D24A94-99A3-45A6-813E-66CE0D40404D}">
      <dgm:prSet/>
      <dgm:spPr/>
      <dgm:t>
        <a:bodyPr/>
        <a:lstStyle/>
        <a:p>
          <a:pPr rtl="0"/>
          <a:r>
            <a:rPr lang="ru-RU" dirty="0" smtClean="0"/>
            <a:t>Потребителей услуг</a:t>
          </a:r>
          <a:endParaRPr lang="ru-RU" dirty="0"/>
        </a:p>
      </dgm:t>
    </dgm:pt>
    <dgm:pt modelId="{7DC11893-CF44-407D-BB18-F6ED73F19B06}" type="parTrans" cxnId="{48C15CB5-62AD-49D6-B6C4-0BAB22A5D406}">
      <dgm:prSet/>
      <dgm:spPr/>
      <dgm:t>
        <a:bodyPr/>
        <a:lstStyle/>
        <a:p>
          <a:endParaRPr lang="ru-RU"/>
        </a:p>
      </dgm:t>
    </dgm:pt>
    <dgm:pt modelId="{8A11380D-30D6-4C88-AEBA-A2F245AD0DB7}" type="sibTrans" cxnId="{48C15CB5-62AD-49D6-B6C4-0BAB22A5D406}">
      <dgm:prSet/>
      <dgm:spPr/>
      <dgm:t>
        <a:bodyPr/>
        <a:lstStyle/>
        <a:p>
          <a:endParaRPr lang="ru-RU"/>
        </a:p>
      </dgm:t>
    </dgm:pt>
    <dgm:pt modelId="{B421E168-9CEB-4E6C-8833-F3C760026E0B}">
      <dgm:prSet/>
      <dgm:spPr/>
      <dgm:t>
        <a:bodyPr/>
        <a:lstStyle/>
        <a:p>
          <a:pPr rtl="0"/>
          <a:r>
            <a:rPr lang="ru-RU" dirty="0" smtClean="0"/>
            <a:t>Непосредственных участников</a:t>
          </a:r>
          <a:endParaRPr lang="ru-RU" dirty="0"/>
        </a:p>
      </dgm:t>
    </dgm:pt>
    <dgm:pt modelId="{CF949373-2573-46CC-B4A6-9CC4AEEF9EB3}" type="parTrans" cxnId="{21B6B493-18EF-4E80-8F28-937AA73F7938}">
      <dgm:prSet/>
      <dgm:spPr/>
      <dgm:t>
        <a:bodyPr/>
        <a:lstStyle/>
        <a:p>
          <a:endParaRPr lang="ru-RU"/>
        </a:p>
      </dgm:t>
    </dgm:pt>
    <dgm:pt modelId="{146C8EBC-53CC-4F4D-BB1D-990ED954D1D5}" type="sibTrans" cxnId="{21B6B493-18EF-4E80-8F28-937AA73F7938}">
      <dgm:prSet/>
      <dgm:spPr/>
      <dgm:t>
        <a:bodyPr/>
        <a:lstStyle/>
        <a:p>
          <a:endParaRPr lang="ru-RU"/>
        </a:p>
      </dgm:t>
    </dgm:pt>
    <dgm:pt modelId="{BD6A6F79-4924-4ECA-9187-EA5C3AC16809}">
      <dgm:prSet/>
      <dgm:spPr/>
      <dgm:t>
        <a:bodyPr/>
        <a:lstStyle/>
        <a:p>
          <a:pPr rtl="0"/>
          <a:r>
            <a:rPr lang="ru-RU" dirty="0" smtClean="0"/>
            <a:t>Сторонних наблюдателей</a:t>
          </a:r>
          <a:endParaRPr lang="ru-RU" dirty="0"/>
        </a:p>
      </dgm:t>
    </dgm:pt>
    <dgm:pt modelId="{9CAD2250-7470-43BE-B5C6-0108371D74DA}" type="parTrans" cxnId="{CDA7A1A9-7D45-40E6-A9F6-CAAA804A42B2}">
      <dgm:prSet/>
      <dgm:spPr/>
      <dgm:t>
        <a:bodyPr/>
        <a:lstStyle/>
        <a:p>
          <a:endParaRPr lang="ru-RU"/>
        </a:p>
      </dgm:t>
    </dgm:pt>
    <dgm:pt modelId="{D01B6AFF-578E-491F-B304-0A22C6C16C31}" type="sibTrans" cxnId="{CDA7A1A9-7D45-40E6-A9F6-CAAA804A42B2}">
      <dgm:prSet/>
      <dgm:spPr/>
      <dgm:t>
        <a:bodyPr/>
        <a:lstStyle/>
        <a:p>
          <a:endParaRPr lang="ru-RU"/>
        </a:p>
      </dgm:t>
    </dgm:pt>
    <dgm:pt modelId="{4A00452A-A789-40CF-A3A8-3B0CE85B2A9D}">
      <dgm:prSet/>
      <dgm:spPr/>
      <dgm:t>
        <a:bodyPr/>
        <a:lstStyle/>
        <a:p>
          <a:pPr rtl="0"/>
          <a:r>
            <a:rPr lang="ru-RU" smtClean="0"/>
            <a:t>И др.</a:t>
          </a:r>
          <a:endParaRPr lang="ru-RU"/>
        </a:p>
      </dgm:t>
    </dgm:pt>
    <dgm:pt modelId="{FE75DB6F-AA7D-4A9C-8000-30DA27D2E0BF}" type="parTrans" cxnId="{318BAE2A-B71F-49A1-B22C-FC4749820EBA}">
      <dgm:prSet/>
      <dgm:spPr/>
      <dgm:t>
        <a:bodyPr/>
        <a:lstStyle/>
        <a:p>
          <a:endParaRPr lang="ru-RU"/>
        </a:p>
      </dgm:t>
    </dgm:pt>
    <dgm:pt modelId="{9C4852E6-A44B-4AF9-9B94-8F57E1664AF8}" type="sibTrans" cxnId="{318BAE2A-B71F-49A1-B22C-FC4749820EBA}">
      <dgm:prSet/>
      <dgm:spPr/>
      <dgm:t>
        <a:bodyPr/>
        <a:lstStyle/>
        <a:p>
          <a:endParaRPr lang="ru-RU"/>
        </a:p>
      </dgm:t>
    </dgm:pt>
    <dgm:pt modelId="{56BC433F-A335-40FD-BECA-95EA9AFCC120}">
      <dgm:prSet/>
      <dgm:spPr/>
      <dgm:t>
        <a:bodyPr/>
        <a:lstStyle/>
        <a:p>
          <a:pPr rtl="0"/>
          <a:r>
            <a:rPr lang="ru-RU" dirty="0" smtClean="0"/>
            <a:t>Тексты обращений и ответов на них</a:t>
          </a:r>
          <a:endParaRPr lang="ru-RU" dirty="0"/>
        </a:p>
      </dgm:t>
    </dgm:pt>
    <dgm:pt modelId="{BA303767-BEF1-43C2-9DF6-2BBDF8D93AA8}" type="parTrans" cxnId="{55651B5F-9873-44AB-B889-D141184B8F23}">
      <dgm:prSet/>
      <dgm:spPr/>
      <dgm:t>
        <a:bodyPr/>
        <a:lstStyle/>
        <a:p>
          <a:endParaRPr lang="ru-RU"/>
        </a:p>
      </dgm:t>
    </dgm:pt>
    <dgm:pt modelId="{F1D14C66-B5DA-4C5A-A236-2C8316E8B8FE}" type="sibTrans" cxnId="{55651B5F-9873-44AB-B889-D141184B8F23}">
      <dgm:prSet/>
      <dgm:spPr/>
      <dgm:t>
        <a:bodyPr/>
        <a:lstStyle/>
        <a:p>
          <a:endParaRPr lang="ru-RU"/>
        </a:p>
      </dgm:t>
    </dgm:pt>
    <dgm:pt modelId="{D6DB4AEB-CE90-4009-A490-8EBC73A15606}" type="pres">
      <dgm:prSet presAssocID="{66DCB02B-E762-4AA1-BB48-33AF953F5A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0BECF-8AEE-4798-90DE-CB9F0C263C37}" type="pres">
      <dgm:prSet presAssocID="{DEE71278-F282-4217-9A54-34716F36907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76645-7282-44F7-8DDE-45CDFF308C67}" type="pres">
      <dgm:prSet presAssocID="{DEE71278-F282-4217-9A54-34716F36907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73CA4-7311-4EDF-A26D-D17EA11F869E}" type="pres">
      <dgm:prSet presAssocID="{6455334E-1D11-4AFC-B075-CD85134EB9B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E85EF-58A0-4966-9B6F-AB4C1F149189}" type="pres">
      <dgm:prSet presAssocID="{035EF317-4873-4F1E-B8C6-6056955FE4E2}" presName="spacer" presStyleCnt="0"/>
      <dgm:spPr/>
    </dgm:pt>
    <dgm:pt modelId="{43C9547D-C18F-467F-9508-F77822B8B4CD}" type="pres">
      <dgm:prSet presAssocID="{45D4E5E5-3628-43DC-AD22-7FD2903650F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C3C34-72C4-4274-9023-AAD7CEDF90A2}" type="pres">
      <dgm:prSet presAssocID="{45D4E5E5-3628-43DC-AD22-7FD2903650F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F2AEE-4B1F-4CCA-ADCC-DD5477BFE211}" type="pres">
      <dgm:prSet presAssocID="{56BC433F-A335-40FD-BECA-95EA9AFCC12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5F86BA-5291-4EBC-974D-C4672C0381DB}" srcId="{66DCB02B-E762-4AA1-BB48-33AF953F5AC6}" destId="{45D4E5E5-3628-43DC-AD22-7FD2903650FA}" srcOrd="2" destOrd="0" parTransId="{2472F32B-15FB-40F0-869E-401362BEA3F6}" sibTransId="{9D2034FD-060C-41F5-90E2-8AD6363F253C}"/>
    <dgm:cxn modelId="{55454298-AC70-4730-9D37-13732CA58F5E}" type="presOf" srcId="{45D4E5E5-3628-43DC-AD22-7FD2903650FA}" destId="{43C9547D-C18F-467F-9508-F77822B8B4CD}" srcOrd="0" destOrd="0" presId="urn:microsoft.com/office/officeart/2005/8/layout/vList2"/>
    <dgm:cxn modelId="{7D4E2C5C-A24B-4343-8F5A-76CC0251BB9B}" srcId="{DEE71278-F282-4217-9A54-34716F369076}" destId="{9BB2C158-6FBE-4DA5-AC8A-89BD8C2BB9FA}" srcOrd="1" destOrd="0" parTransId="{F7FEC367-C325-4C0B-BC77-34018335C55D}" sibTransId="{BF3CD25A-EC87-46EA-B6D8-03043C2A8DC5}"/>
    <dgm:cxn modelId="{EA0BB6B0-E786-49BB-8307-3885639DC143}" type="presOf" srcId="{E9FCD1C0-F8E3-4DF4-A1DB-2A70DEB18CE8}" destId="{5A6C3C34-72C4-4274-9023-AAD7CEDF90A2}" srcOrd="0" destOrd="0" presId="urn:microsoft.com/office/officeart/2005/8/layout/vList2"/>
    <dgm:cxn modelId="{574BC20F-8395-4284-8060-2F922489508E}" srcId="{DEE71278-F282-4217-9A54-34716F369076}" destId="{8E0F27CE-C977-406B-8FA7-36DFF60CDB3F}" srcOrd="0" destOrd="0" parTransId="{13C3068E-22B2-4318-B820-4AB9C3807D71}" sibTransId="{541E48B1-7F32-4B2D-8AEE-176BBEDBEE86}"/>
    <dgm:cxn modelId="{EDFF9BA1-7DEF-44B8-B4E1-00F2646538FD}" type="presOf" srcId="{E2D24A94-99A3-45A6-813E-66CE0D40404D}" destId="{5A6C3C34-72C4-4274-9023-AAD7CEDF90A2}" srcOrd="0" destOrd="1" presId="urn:microsoft.com/office/officeart/2005/8/layout/vList2"/>
    <dgm:cxn modelId="{1DB708FF-DC1D-44D4-AE9A-03A6D19261ED}" type="presOf" srcId="{DEE71278-F282-4217-9A54-34716F369076}" destId="{4BC0BECF-8AEE-4798-90DE-CB9F0C263C37}" srcOrd="0" destOrd="0" presId="urn:microsoft.com/office/officeart/2005/8/layout/vList2"/>
    <dgm:cxn modelId="{8A0492BA-F4C5-4F20-A7C3-54EB0FD0395F}" type="presOf" srcId="{4A00452A-A789-40CF-A3A8-3B0CE85B2A9D}" destId="{5A6C3C34-72C4-4274-9023-AAD7CEDF90A2}" srcOrd="0" destOrd="4" presId="urn:microsoft.com/office/officeart/2005/8/layout/vList2"/>
    <dgm:cxn modelId="{691D9730-F9AF-4F45-B076-261175A558A0}" type="presOf" srcId="{B421E168-9CEB-4E6C-8833-F3C760026E0B}" destId="{5A6C3C34-72C4-4274-9023-AAD7CEDF90A2}" srcOrd="0" destOrd="2" presId="urn:microsoft.com/office/officeart/2005/8/layout/vList2"/>
    <dgm:cxn modelId="{171DBD22-3444-4544-AF64-FC699F49BEDC}" type="presOf" srcId="{56BC433F-A335-40FD-BECA-95EA9AFCC120}" destId="{F9FF2AEE-4B1F-4CCA-ADCC-DD5477BFE211}" srcOrd="0" destOrd="0" presId="urn:microsoft.com/office/officeart/2005/8/layout/vList2"/>
    <dgm:cxn modelId="{48C15CB5-62AD-49D6-B6C4-0BAB22A5D406}" srcId="{45D4E5E5-3628-43DC-AD22-7FD2903650FA}" destId="{E2D24A94-99A3-45A6-813E-66CE0D40404D}" srcOrd="1" destOrd="0" parTransId="{7DC11893-CF44-407D-BB18-F6ED73F19B06}" sibTransId="{8A11380D-30D6-4C88-AEBA-A2F245AD0DB7}"/>
    <dgm:cxn modelId="{55651B5F-9873-44AB-B889-D141184B8F23}" srcId="{66DCB02B-E762-4AA1-BB48-33AF953F5AC6}" destId="{56BC433F-A335-40FD-BECA-95EA9AFCC120}" srcOrd="3" destOrd="0" parTransId="{BA303767-BEF1-43C2-9DF6-2BBDF8D93AA8}" sibTransId="{F1D14C66-B5DA-4C5A-A236-2C8316E8B8FE}"/>
    <dgm:cxn modelId="{0590B91D-6332-42A4-AEA3-5A9A739E3394}" type="presOf" srcId="{8E0F27CE-C977-406B-8FA7-36DFF60CDB3F}" destId="{16276645-7282-44F7-8DDE-45CDFF308C67}" srcOrd="0" destOrd="0" presId="urn:microsoft.com/office/officeart/2005/8/layout/vList2"/>
    <dgm:cxn modelId="{318BAE2A-B71F-49A1-B22C-FC4749820EBA}" srcId="{45D4E5E5-3628-43DC-AD22-7FD2903650FA}" destId="{4A00452A-A789-40CF-A3A8-3B0CE85B2A9D}" srcOrd="4" destOrd="0" parTransId="{FE75DB6F-AA7D-4A9C-8000-30DA27D2E0BF}" sibTransId="{9C4852E6-A44B-4AF9-9B94-8F57E1664AF8}"/>
    <dgm:cxn modelId="{3FCBA435-2BDD-4806-B48F-EA91E9408082}" type="presOf" srcId="{6455334E-1D11-4AFC-B075-CD85134EB9B4}" destId="{79C73CA4-7311-4EDF-A26D-D17EA11F869E}" srcOrd="0" destOrd="0" presId="urn:microsoft.com/office/officeart/2005/8/layout/vList2"/>
    <dgm:cxn modelId="{EF8001BC-F3AA-4E20-837C-5537B991BA6D}" srcId="{66DCB02B-E762-4AA1-BB48-33AF953F5AC6}" destId="{6455334E-1D11-4AFC-B075-CD85134EB9B4}" srcOrd="1" destOrd="0" parTransId="{83F03DD6-4116-44A6-B856-0591E05AFA9E}" sibTransId="{035EF317-4873-4F1E-B8C6-6056955FE4E2}"/>
    <dgm:cxn modelId="{A741EFFF-77E0-4FED-AEA9-25D4F5298771}" type="presOf" srcId="{9BB2C158-6FBE-4DA5-AC8A-89BD8C2BB9FA}" destId="{16276645-7282-44F7-8DDE-45CDFF308C67}" srcOrd="0" destOrd="1" presId="urn:microsoft.com/office/officeart/2005/8/layout/vList2"/>
    <dgm:cxn modelId="{AC638955-1FDB-4FD5-902D-5AC722C43DF7}" srcId="{45D4E5E5-3628-43DC-AD22-7FD2903650FA}" destId="{E9FCD1C0-F8E3-4DF4-A1DB-2A70DEB18CE8}" srcOrd="0" destOrd="0" parTransId="{A8B7EB54-15D5-42BF-ACF1-4BC62BB9B092}" sibTransId="{79A20A9D-6120-4C42-8B44-BCD33B3C73BC}"/>
    <dgm:cxn modelId="{CDA7A1A9-7D45-40E6-A9F6-CAAA804A42B2}" srcId="{45D4E5E5-3628-43DC-AD22-7FD2903650FA}" destId="{BD6A6F79-4924-4ECA-9187-EA5C3AC16809}" srcOrd="3" destOrd="0" parTransId="{9CAD2250-7470-43BE-B5C6-0108371D74DA}" sibTransId="{D01B6AFF-578E-491F-B304-0A22C6C16C31}"/>
    <dgm:cxn modelId="{21B6B493-18EF-4E80-8F28-937AA73F7938}" srcId="{45D4E5E5-3628-43DC-AD22-7FD2903650FA}" destId="{B421E168-9CEB-4E6C-8833-F3C760026E0B}" srcOrd="2" destOrd="0" parTransId="{CF949373-2573-46CC-B4A6-9CC4AEEF9EB3}" sibTransId="{146C8EBC-53CC-4F4D-BB1D-990ED954D1D5}"/>
    <dgm:cxn modelId="{C991EA1E-0D21-4355-A96D-2DC9240F41CD}" type="presOf" srcId="{66DCB02B-E762-4AA1-BB48-33AF953F5AC6}" destId="{D6DB4AEB-CE90-4009-A490-8EBC73A15606}" srcOrd="0" destOrd="0" presId="urn:microsoft.com/office/officeart/2005/8/layout/vList2"/>
    <dgm:cxn modelId="{2D397310-C3AC-4605-83D1-F3562E43720F}" type="presOf" srcId="{BD6A6F79-4924-4ECA-9187-EA5C3AC16809}" destId="{5A6C3C34-72C4-4274-9023-AAD7CEDF90A2}" srcOrd="0" destOrd="3" presId="urn:microsoft.com/office/officeart/2005/8/layout/vList2"/>
    <dgm:cxn modelId="{54B4B5E2-16BB-48AB-B2DF-DC2BAA914DD5}" srcId="{66DCB02B-E762-4AA1-BB48-33AF953F5AC6}" destId="{DEE71278-F282-4217-9A54-34716F369076}" srcOrd="0" destOrd="0" parTransId="{8F5E6D9D-D76E-4AC2-A7A6-C8E548DDB806}" sibTransId="{B53580C1-AF81-4973-AF94-7B6F81224D0E}"/>
    <dgm:cxn modelId="{ADE8E18F-37FB-46E2-9208-6BE130B1C780}" type="presParOf" srcId="{D6DB4AEB-CE90-4009-A490-8EBC73A15606}" destId="{4BC0BECF-8AEE-4798-90DE-CB9F0C263C37}" srcOrd="0" destOrd="0" presId="urn:microsoft.com/office/officeart/2005/8/layout/vList2"/>
    <dgm:cxn modelId="{03BC5AD7-D40F-43B2-A158-0BBDA030468F}" type="presParOf" srcId="{D6DB4AEB-CE90-4009-A490-8EBC73A15606}" destId="{16276645-7282-44F7-8DDE-45CDFF308C67}" srcOrd="1" destOrd="0" presId="urn:microsoft.com/office/officeart/2005/8/layout/vList2"/>
    <dgm:cxn modelId="{3AB83D32-DD32-4E47-9EC5-7B942696E361}" type="presParOf" srcId="{D6DB4AEB-CE90-4009-A490-8EBC73A15606}" destId="{79C73CA4-7311-4EDF-A26D-D17EA11F869E}" srcOrd="2" destOrd="0" presId="urn:microsoft.com/office/officeart/2005/8/layout/vList2"/>
    <dgm:cxn modelId="{B46DF485-DA82-4411-BB6C-EF37F8F7F282}" type="presParOf" srcId="{D6DB4AEB-CE90-4009-A490-8EBC73A15606}" destId="{96FE85EF-58A0-4966-9B6F-AB4C1F149189}" srcOrd="3" destOrd="0" presId="urn:microsoft.com/office/officeart/2005/8/layout/vList2"/>
    <dgm:cxn modelId="{7D0F4C49-8F44-4D55-A025-C409F1CC2785}" type="presParOf" srcId="{D6DB4AEB-CE90-4009-A490-8EBC73A15606}" destId="{43C9547D-C18F-467F-9508-F77822B8B4CD}" srcOrd="4" destOrd="0" presId="urn:microsoft.com/office/officeart/2005/8/layout/vList2"/>
    <dgm:cxn modelId="{37CD5F4C-3CEA-465F-BAE2-929F8625037B}" type="presParOf" srcId="{D6DB4AEB-CE90-4009-A490-8EBC73A15606}" destId="{5A6C3C34-72C4-4274-9023-AAD7CEDF90A2}" srcOrd="5" destOrd="0" presId="urn:microsoft.com/office/officeart/2005/8/layout/vList2"/>
    <dgm:cxn modelId="{9BA32340-1583-4139-9AFE-B14BEDD64112}" type="presParOf" srcId="{D6DB4AEB-CE90-4009-A490-8EBC73A15606}" destId="{F9FF2AEE-4B1F-4CCA-ADCC-DD5477BFE2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FAD6C-ED84-41D3-A348-DFBEDE30525E}" type="doc">
      <dgm:prSet loTypeId="urn:microsoft.com/office/officeart/2005/8/layout/bProcess3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3693172-CF86-48D1-A1CF-BF70EA6B8E58}">
      <dgm:prSet/>
      <dgm:spPr/>
      <dgm:t>
        <a:bodyPr/>
        <a:lstStyle/>
        <a:p>
          <a:pPr rtl="0"/>
          <a:r>
            <a:rPr lang="ru-RU" dirty="0" smtClean="0"/>
            <a:t>Определение проблемы, цели, объекта и предмета ОК</a:t>
          </a:r>
          <a:endParaRPr lang="ru-RU" dirty="0"/>
        </a:p>
      </dgm:t>
    </dgm:pt>
    <dgm:pt modelId="{96740B35-ADCC-4B72-A0AA-56622779C049}" type="parTrans" cxnId="{CF97D029-E17F-4DB5-8B7C-4BF6B80718F5}">
      <dgm:prSet/>
      <dgm:spPr/>
      <dgm:t>
        <a:bodyPr/>
        <a:lstStyle/>
        <a:p>
          <a:endParaRPr lang="ru-RU"/>
        </a:p>
      </dgm:t>
    </dgm:pt>
    <dgm:pt modelId="{B93E754E-F1EB-4C49-860F-5BB891342D84}" type="sibTrans" cxnId="{CF97D029-E17F-4DB5-8B7C-4BF6B80718F5}">
      <dgm:prSet/>
      <dgm:spPr>
        <a:ln w="50800">
          <a:solidFill>
            <a:srgbClr val="0070C0"/>
          </a:solidFill>
          <a:tailEnd type="stealth"/>
        </a:ln>
      </dgm:spPr>
      <dgm:t>
        <a:bodyPr/>
        <a:lstStyle/>
        <a:p>
          <a:endParaRPr lang="ru-RU"/>
        </a:p>
      </dgm:t>
    </dgm:pt>
    <dgm:pt modelId="{7EE968F3-008E-4EFF-8199-366BB418CF12}">
      <dgm:prSet/>
      <dgm:spPr/>
      <dgm:t>
        <a:bodyPr/>
        <a:lstStyle/>
        <a:p>
          <a:pPr rtl="0"/>
          <a:r>
            <a:rPr lang="ru-RU" dirty="0" smtClean="0"/>
            <a:t>Определение форм, методов, инструментария ОК</a:t>
          </a:r>
          <a:endParaRPr lang="ru-RU" dirty="0"/>
        </a:p>
      </dgm:t>
    </dgm:pt>
    <dgm:pt modelId="{F4A24F58-3C48-4A32-8B0A-E65DCF20F16E}" type="parTrans" cxnId="{E34B9F5D-0F42-4FC7-AAC4-BA33753060BF}">
      <dgm:prSet/>
      <dgm:spPr/>
      <dgm:t>
        <a:bodyPr/>
        <a:lstStyle/>
        <a:p>
          <a:endParaRPr lang="ru-RU"/>
        </a:p>
      </dgm:t>
    </dgm:pt>
    <dgm:pt modelId="{1150D52C-FF2A-4567-BFC7-14D395357A17}" type="sibTrans" cxnId="{E34B9F5D-0F42-4FC7-AAC4-BA33753060BF}">
      <dgm:prSet/>
      <dgm:spPr>
        <a:ln w="50800">
          <a:solidFill>
            <a:srgbClr val="0070C0"/>
          </a:solidFill>
          <a:tailEnd type="stealth"/>
        </a:ln>
      </dgm:spPr>
      <dgm:t>
        <a:bodyPr/>
        <a:lstStyle/>
        <a:p>
          <a:endParaRPr lang="ru-RU"/>
        </a:p>
      </dgm:t>
    </dgm:pt>
    <dgm:pt modelId="{F2E7A2E0-DE4D-4D14-B14F-9C3262182486}">
      <dgm:prSet/>
      <dgm:spPr/>
      <dgm:t>
        <a:bodyPr/>
        <a:lstStyle/>
        <a:p>
          <a:pPr rtl="0"/>
          <a:r>
            <a:rPr lang="ru-RU" dirty="0" smtClean="0"/>
            <a:t>Обеспечение доступа к объекту ОК, заключение необходимых договоренностей</a:t>
          </a:r>
          <a:endParaRPr lang="ru-RU" dirty="0"/>
        </a:p>
      </dgm:t>
    </dgm:pt>
    <dgm:pt modelId="{5B3EE6E8-6072-4B7A-8116-A704A531DE7F}" type="parTrans" cxnId="{E95219D5-BE78-4561-AD31-21FBFFB6D447}">
      <dgm:prSet/>
      <dgm:spPr/>
      <dgm:t>
        <a:bodyPr/>
        <a:lstStyle/>
        <a:p>
          <a:endParaRPr lang="ru-RU"/>
        </a:p>
      </dgm:t>
    </dgm:pt>
    <dgm:pt modelId="{9F61AE7B-C458-4055-A53B-B563E1A530AE}" type="sibTrans" cxnId="{E95219D5-BE78-4561-AD31-21FBFFB6D447}">
      <dgm:prSet/>
      <dgm:spPr>
        <a:ln w="50800">
          <a:solidFill>
            <a:srgbClr val="0070C0"/>
          </a:solidFill>
          <a:tailEnd type="stealth"/>
        </a:ln>
      </dgm:spPr>
      <dgm:t>
        <a:bodyPr/>
        <a:lstStyle/>
        <a:p>
          <a:endParaRPr lang="ru-RU"/>
        </a:p>
      </dgm:t>
    </dgm:pt>
    <dgm:pt modelId="{89296056-1681-4A2D-BDBE-D8D3CC93BF7A}">
      <dgm:prSet/>
      <dgm:spPr/>
      <dgm:t>
        <a:bodyPr/>
        <a:lstStyle/>
        <a:p>
          <a:pPr rtl="0"/>
          <a:r>
            <a:rPr lang="ru-RU" dirty="0" smtClean="0"/>
            <a:t>Составление программы ОК: процедуры, сроки, ответственные</a:t>
          </a:r>
          <a:endParaRPr lang="ru-RU" dirty="0"/>
        </a:p>
      </dgm:t>
    </dgm:pt>
    <dgm:pt modelId="{9A19065C-771C-4646-A19F-0BEF5E70A203}" type="parTrans" cxnId="{36EA43BC-916D-4989-97A8-A2654BD9A831}">
      <dgm:prSet/>
      <dgm:spPr/>
      <dgm:t>
        <a:bodyPr/>
        <a:lstStyle/>
        <a:p>
          <a:endParaRPr lang="ru-RU"/>
        </a:p>
      </dgm:t>
    </dgm:pt>
    <dgm:pt modelId="{77C94FDF-38DB-4242-B0CB-2277EE1A9152}" type="sibTrans" cxnId="{36EA43BC-916D-4989-97A8-A2654BD9A831}">
      <dgm:prSet/>
      <dgm:spPr>
        <a:ln w="50800">
          <a:solidFill>
            <a:srgbClr val="0070C0"/>
          </a:solidFill>
          <a:tailEnd type="stealth"/>
        </a:ln>
      </dgm:spPr>
      <dgm:t>
        <a:bodyPr/>
        <a:lstStyle/>
        <a:p>
          <a:endParaRPr lang="ru-RU"/>
        </a:p>
      </dgm:t>
    </dgm:pt>
    <dgm:pt modelId="{01CAE96C-3192-4ED8-97C3-ECEB7B0656AE}">
      <dgm:prSet/>
      <dgm:spPr/>
      <dgm:t>
        <a:bodyPr/>
        <a:lstStyle/>
        <a:p>
          <a:pPr rtl="0"/>
          <a:r>
            <a:rPr lang="ru-RU" dirty="0" smtClean="0"/>
            <a:t>Проведение мероприятий ОК</a:t>
          </a:r>
          <a:endParaRPr lang="ru-RU" dirty="0"/>
        </a:p>
      </dgm:t>
    </dgm:pt>
    <dgm:pt modelId="{216471CD-4793-45A7-8BE4-B44C29DC0A59}" type="parTrans" cxnId="{A1CD6784-7F68-401B-B2FE-21C02F51C717}">
      <dgm:prSet/>
      <dgm:spPr/>
      <dgm:t>
        <a:bodyPr/>
        <a:lstStyle/>
        <a:p>
          <a:endParaRPr lang="ru-RU"/>
        </a:p>
      </dgm:t>
    </dgm:pt>
    <dgm:pt modelId="{4D6EA2DB-3FAC-4F7B-BD8D-007A951A4C70}" type="sibTrans" cxnId="{A1CD6784-7F68-401B-B2FE-21C02F51C717}">
      <dgm:prSet/>
      <dgm:spPr>
        <a:ln w="50800">
          <a:solidFill>
            <a:srgbClr val="0070C0"/>
          </a:solidFill>
          <a:tailEnd type="stealth"/>
        </a:ln>
      </dgm:spPr>
      <dgm:t>
        <a:bodyPr/>
        <a:lstStyle/>
        <a:p>
          <a:endParaRPr lang="ru-RU"/>
        </a:p>
      </dgm:t>
    </dgm:pt>
    <dgm:pt modelId="{E4DE7049-F64F-4F84-BD87-CD6B9C1F33B7}">
      <dgm:prSet/>
      <dgm:spPr/>
      <dgm:t>
        <a:bodyPr/>
        <a:lstStyle/>
        <a:p>
          <a:pPr rtl="0"/>
          <a:r>
            <a:rPr lang="ru-RU" dirty="0" smtClean="0"/>
            <a:t>Сбор информации и ее первичная обработка</a:t>
          </a:r>
          <a:endParaRPr lang="ru-RU" dirty="0"/>
        </a:p>
      </dgm:t>
    </dgm:pt>
    <dgm:pt modelId="{3C3DB477-B6B3-4FB9-B646-1B6F1DC3295C}" type="parTrans" cxnId="{24750AAD-F0B4-4D90-9D16-C70FEB693176}">
      <dgm:prSet/>
      <dgm:spPr/>
      <dgm:t>
        <a:bodyPr/>
        <a:lstStyle/>
        <a:p>
          <a:endParaRPr lang="ru-RU"/>
        </a:p>
      </dgm:t>
    </dgm:pt>
    <dgm:pt modelId="{894A8C40-0E8D-4EBD-9309-350588673E1B}" type="sibTrans" cxnId="{24750AAD-F0B4-4D90-9D16-C70FEB693176}">
      <dgm:prSet/>
      <dgm:spPr>
        <a:ln w="50800">
          <a:solidFill>
            <a:srgbClr val="0070C0"/>
          </a:solidFill>
          <a:tailEnd type="stealth"/>
        </a:ln>
      </dgm:spPr>
      <dgm:t>
        <a:bodyPr/>
        <a:lstStyle/>
        <a:p>
          <a:endParaRPr lang="ru-RU"/>
        </a:p>
      </dgm:t>
    </dgm:pt>
    <dgm:pt modelId="{F29D3B5E-3BC6-4C9B-A026-9FCF565A6AAA}">
      <dgm:prSet/>
      <dgm:spPr/>
      <dgm:t>
        <a:bodyPr/>
        <a:lstStyle/>
        <a:p>
          <a:pPr rtl="0"/>
          <a:r>
            <a:rPr lang="ru-RU" smtClean="0"/>
            <a:t>Анализ и оценка полученной информации</a:t>
          </a:r>
          <a:endParaRPr lang="ru-RU"/>
        </a:p>
      </dgm:t>
    </dgm:pt>
    <dgm:pt modelId="{07BCFA9C-9223-4AE8-9E59-DABE02799CD3}" type="parTrans" cxnId="{6FE8E4DF-B201-46E0-96E4-B447EF9D2A06}">
      <dgm:prSet/>
      <dgm:spPr/>
      <dgm:t>
        <a:bodyPr/>
        <a:lstStyle/>
        <a:p>
          <a:endParaRPr lang="ru-RU"/>
        </a:p>
      </dgm:t>
    </dgm:pt>
    <dgm:pt modelId="{6960AD1F-3D0E-431A-B171-E789DF927EDC}" type="sibTrans" cxnId="{6FE8E4DF-B201-46E0-96E4-B447EF9D2A06}">
      <dgm:prSet/>
      <dgm:spPr>
        <a:ln w="50800">
          <a:solidFill>
            <a:srgbClr val="0070C0"/>
          </a:solidFill>
          <a:tailEnd type="stealth"/>
        </a:ln>
      </dgm:spPr>
      <dgm:t>
        <a:bodyPr/>
        <a:lstStyle/>
        <a:p>
          <a:endParaRPr lang="ru-RU"/>
        </a:p>
      </dgm:t>
    </dgm:pt>
    <dgm:pt modelId="{87A6D661-CAF3-4063-8D07-DAEC60CD8C0A}">
      <dgm:prSet/>
      <dgm:spPr/>
      <dgm:t>
        <a:bodyPr/>
        <a:lstStyle/>
        <a:p>
          <a:pPr rtl="0"/>
          <a:r>
            <a:rPr lang="ru-RU" dirty="0" smtClean="0"/>
            <a:t>Разработка программы устранения выявленных нарушений</a:t>
          </a:r>
          <a:endParaRPr lang="ru-RU" dirty="0"/>
        </a:p>
      </dgm:t>
    </dgm:pt>
    <dgm:pt modelId="{DBBF37DD-9506-4874-96C1-312BAB25844B}" type="parTrans" cxnId="{F447EC52-3904-4AFE-8BD9-04F0AE112F35}">
      <dgm:prSet/>
      <dgm:spPr/>
      <dgm:t>
        <a:bodyPr/>
        <a:lstStyle/>
        <a:p>
          <a:endParaRPr lang="ru-RU"/>
        </a:p>
      </dgm:t>
    </dgm:pt>
    <dgm:pt modelId="{8B3D436C-855C-4504-9D02-FE0DDE503D3B}" type="sibTrans" cxnId="{F447EC52-3904-4AFE-8BD9-04F0AE112F35}">
      <dgm:prSet/>
      <dgm:spPr>
        <a:ln w="50800">
          <a:solidFill>
            <a:srgbClr val="0070C0"/>
          </a:solidFill>
          <a:tailEnd type="stealth"/>
        </a:ln>
      </dgm:spPr>
      <dgm:t>
        <a:bodyPr/>
        <a:lstStyle/>
        <a:p>
          <a:endParaRPr lang="ru-RU"/>
        </a:p>
      </dgm:t>
    </dgm:pt>
    <dgm:pt modelId="{1C609164-2CB3-4EAA-B938-36ADC5A89971}">
      <dgm:prSet/>
      <dgm:spPr/>
      <dgm:t>
        <a:bodyPr/>
        <a:lstStyle/>
        <a:p>
          <a:pPr rtl="0"/>
          <a:r>
            <a:rPr lang="ru-RU" dirty="0" smtClean="0"/>
            <a:t>Представление результатов ОК заинтересованным сторонам и широкой общественности</a:t>
          </a:r>
          <a:endParaRPr lang="ru-RU" dirty="0"/>
        </a:p>
      </dgm:t>
    </dgm:pt>
    <dgm:pt modelId="{851DADBC-7A82-4EC9-953B-FED4CDF109C0}" type="parTrans" cxnId="{6DFB5C5F-3EF9-43D1-957E-89DFEEB5F481}">
      <dgm:prSet/>
      <dgm:spPr/>
      <dgm:t>
        <a:bodyPr/>
        <a:lstStyle/>
        <a:p>
          <a:endParaRPr lang="ru-RU"/>
        </a:p>
      </dgm:t>
    </dgm:pt>
    <dgm:pt modelId="{32F450F4-F901-4AF4-B129-4970B40A7B52}" type="sibTrans" cxnId="{6DFB5C5F-3EF9-43D1-957E-89DFEEB5F481}">
      <dgm:prSet/>
      <dgm:spPr>
        <a:ln w="50800">
          <a:solidFill>
            <a:srgbClr val="0070C0"/>
          </a:solidFill>
          <a:tailEnd type="stealth"/>
        </a:ln>
      </dgm:spPr>
      <dgm:t>
        <a:bodyPr/>
        <a:lstStyle/>
        <a:p>
          <a:endParaRPr lang="ru-RU"/>
        </a:p>
      </dgm:t>
    </dgm:pt>
    <dgm:pt modelId="{3959CAD8-1C50-407D-958A-518135A186BB}">
      <dgm:prSet/>
      <dgm:spPr/>
      <dgm:t>
        <a:bodyPr/>
        <a:lstStyle/>
        <a:p>
          <a:pPr rtl="0"/>
          <a:r>
            <a:rPr lang="ru-RU" dirty="0" smtClean="0"/>
            <a:t>Содействие устранению выявленных нарушений и недостатков </a:t>
          </a:r>
          <a:endParaRPr lang="ru-RU" dirty="0"/>
        </a:p>
      </dgm:t>
    </dgm:pt>
    <dgm:pt modelId="{34C93CAC-C299-49ED-8AFB-982FF7075B82}" type="parTrans" cxnId="{7296F76A-573B-4102-A72B-75C3CA599CFA}">
      <dgm:prSet/>
      <dgm:spPr/>
      <dgm:t>
        <a:bodyPr/>
        <a:lstStyle/>
        <a:p>
          <a:endParaRPr lang="ru-RU"/>
        </a:p>
      </dgm:t>
    </dgm:pt>
    <dgm:pt modelId="{5339E5A7-68A7-431B-B25F-B336A78F85E8}" type="sibTrans" cxnId="{7296F76A-573B-4102-A72B-75C3CA599CFA}">
      <dgm:prSet/>
      <dgm:spPr/>
      <dgm:t>
        <a:bodyPr/>
        <a:lstStyle/>
        <a:p>
          <a:endParaRPr lang="ru-RU"/>
        </a:p>
      </dgm:t>
    </dgm:pt>
    <dgm:pt modelId="{D0B253B2-60AF-4EBF-8122-AF6403FEA940}">
      <dgm:prSet/>
      <dgm:spPr/>
      <dgm:t>
        <a:bodyPr/>
        <a:lstStyle/>
        <a:p>
          <a:pPr rtl="0"/>
          <a:r>
            <a:rPr lang="ru-RU" dirty="0" smtClean="0"/>
            <a:t>Подбор и подготовка общественных контролеров (экспертов)</a:t>
          </a:r>
          <a:endParaRPr lang="ru-RU" dirty="0"/>
        </a:p>
      </dgm:t>
    </dgm:pt>
    <dgm:pt modelId="{041DAC3F-395A-439E-A6DB-201CFBF89520}" type="parTrans" cxnId="{2EDE0EC1-BAF5-412F-AB0A-83B794E84BCD}">
      <dgm:prSet/>
      <dgm:spPr/>
      <dgm:t>
        <a:bodyPr/>
        <a:lstStyle/>
        <a:p>
          <a:endParaRPr lang="ru-RU"/>
        </a:p>
      </dgm:t>
    </dgm:pt>
    <dgm:pt modelId="{D9E94F39-7445-4ED0-B5FD-9FCAAF71D4E5}" type="sibTrans" cxnId="{2EDE0EC1-BAF5-412F-AB0A-83B794E84BCD}">
      <dgm:prSet/>
      <dgm:spPr>
        <a:ln w="50800">
          <a:solidFill>
            <a:srgbClr val="0070C0"/>
          </a:solidFill>
          <a:tailEnd type="stealth"/>
        </a:ln>
      </dgm:spPr>
      <dgm:t>
        <a:bodyPr/>
        <a:lstStyle/>
        <a:p>
          <a:endParaRPr lang="ru-RU"/>
        </a:p>
      </dgm:t>
    </dgm:pt>
    <dgm:pt modelId="{3A813F43-922F-4C98-9BF4-ED60D76D9BA0}">
      <dgm:prSet/>
      <dgm:spPr/>
      <dgm:t>
        <a:bodyPr/>
        <a:lstStyle/>
        <a:p>
          <a:pPr rtl="0"/>
          <a:r>
            <a:rPr lang="ru-RU" smtClean="0"/>
            <a:t>Определение основных параметров ОК, критериев и показателей</a:t>
          </a:r>
          <a:endParaRPr lang="ru-RU" dirty="0"/>
        </a:p>
      </dgm:t>
    </dgm:pt>
    <dgm:pt modelId="{C41D76CB-6E2A-47BB-B74C-181DFA61352B}" type="parTrans" cxnId="{F14F359B-DEF5-48A2-9B22-273E699B8D80}">
      <dgm:prSet/>
      <dgm:spPr/>
      <dgm:t>
        <a:bodyPr/>
        <a:lstStyle/>
        <a:p>
          <a:endParaRPr lang="ru-RU"/>
        </a:p>
      </dgm:t>
    </dgm:pt>
    <dgm:pt modelId="{EC02DE5B-1D47-4E54-8ECB-450E021BFEFE}" type="sibTrans" cxnId="{F14F359B-DEF5-48A2-9B22-273E699B8D80}">
      <dgm:prSet/>
      <dgm:spPr>
        <a:ln w="50800">
          <a:solidFill>
            <a:srgbClr val="0070C0"/>
          </a:solidFill>
          <a:tailEnd type="stealth"/>
        </a:ln>
      </dgm:spPr>
      <dgm:t>
        <a:bodyPr/>
        <a:lstStyle/>
        <a:p>
          <a:endParaRPr lang="ru-RU"/>
        </a:p>
      </dgm:t>
    </dgm:pt>
    <dgm:pt modelId="{474CF39E-D6E4-490A-92D5-ADDC42868E37}">
      <dgm:prSet/>
      <dgm:spPr/>
      <dgm:t>
        <a:bodyPr/>
        <a:lstStyle/>
        <a:p>
          <a:pPr rtl="0"/>
          <a:r>
            <a:rPr lang="ru-RU" dirty="0" smtClean="0"/>
            <a:t>Организационно-техническая подготовка ОК</a:t>
          </a:r>
          <a:endParaRPr lang="ru-RU" dirty="0"/>
        </a:p>
      </dgm:t>
    </dgm:pt>
    <dgm:pt modelId="{C210F702-96DC-46EB-935C-B0DC6CC3A1AA}" type="sibTrans" cxnId="{B5A39D1E-B91A-46CC-BBC7-4987C3B907B7}">
      <dgm:prSet/>
      <dgm:spPr>
        <a:ln w="50800">
          <a:solidFill>
            <a:srgbClr val="0070C0"/>
          </a:solidFill>
          <a:tailEnd type="stealth"/>
        </a:ln>
      </dgm:spPr>
      <dgm:t>
        <a:bodyPr/>
        <a:lstStyle/>
        <a:p>
          <a:endParaRPr lang="ru-RU"/>
        </a:p>
      </dgm:t>
    </dgm:pt>
    <dgm:pt modelId="{D801F479-74C8-4409-A7B6-4DBD9F90421E}" type="parTrans" cxnId="{B5A39D1E-B91A-46CC-BBC7-4987C3B907B7}">
      <dgm:prSet/>
      <dgm:spPr/>
      <dgm:t>
        <a:bodyPr/>
        <a:lstStyle/>
        <a:p>
          <a:endParaRPr lang="ru-RU"/>
        </a:p>
      </dgm:t>
    </dgm:pt>
    <dgm:pt modelId="{A8FC846B-FCC5-4534-B386-585E9B9B7AAC}" type="pres">
      <dgm:prSet presAssocID="{FA1FAD6C-ED84-41D3-A348-DFBEDE3052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4E7D7E-6540-4EF3-B61C-BEA0B4903A75}" type="pres">
      <dgm:prSet presAssocID="{53693172-CF86-48D1-A1CF-BF70EA6B8E58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9FA78-9BA5-46CE-806F-60ABAC6A7510}" type="pres">
      <dgm:prSet presAssocID="{B93E754E-F1EB-4C49-860F-5BB891342D84}" presName="sibTrans" presStyleLbl="sibTrans1D1" presStyleIdx="0" presStyleCnt="12"/>
      <dgm:spPr/>
      <dgm:t>
        <a:bodyPr/>
        <a:lstStyle/>
        <a:p>
          <a:endParaRPr lang="ru-RU"/>
        </a:p>
      </dgm:t>
    </dgm:pt>
    <dgm:pt modelId="{7B76B1B2-4767-48FD-88D4-A822397ED5C8}" type="pres">
      <dgm:prSet presAssocID="{B93E754E-F1EB-4C49-860F-5BB891342D84}" presName="connectorText" presStyleLbl="sibTrans1D1" presStyleIdx="0" presStyleCnt="12"/>
      <dgm:spPr/>
      <dgm:t>
        <a:bodyPr/>
        <a:lstStyle/>
        <a:p>
          <a:endParaRPr lang="ru-RU"/>
        </a:p>
      </dgm:t>
    </dgm:pt>
    <dgm:pt modelId="{494B490A-C141-481E-AA55-5B9F48539B2D}" type="pres">
      <dgm:prSet presAssocID="{3A813F43-922F-4C98-9BF4-ED60D76D9BA0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20EF0-A703-467E-BFAC-CB980103791E}" type="pres">
      <dgm:prSet presAssocID="{EC02DE5B-1D47-4E54-8ECB-450E021BFEFE}" presName="sibTrans" presStyleLbl="sibTrans1D1" presStyleIdx="1" presStyleCnt="12"/>
      <dgm:spPr/>
      <dgm:t>
        <a:bodyPr/>
        <a:lstStyle/>
        <a:p>
          <a:endParaRPr lang="ru-RU"/>
        </a:p>
      </dgm:t>
    </dgm:pt>
    <dgm:pt modelId="{82181827-092A-4142-A2DC-19A46449860E}" type="pres">
      <dgm:prSet presAssocID="{EC02DE5B-1D47-4E54-8ECB-450E021BFEFE}" presName="connectorText" presStyleLbl="sibTrans1D1" presStyleIdx="1" presStyleCnt="12"/>
      <dgm:spPr/>
      <dgm:t>
        <a:bodyPr/>
        <a:lstStyle/>
        <a:p>
          <a:endParaRPr lang="ru-RU"/>
        </a:p>
      </dgm:t>
    </dgm:pt>
    <dgm:pt modelId="{20B745B7-6591-4A9F-8050-4391923D392C}" type="pres">
      <dgm:prSet presAssocID="{7EE968F3-008E-4EFF-8199-366BB418CF12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0F0A6-66D1-4437-9A59-5E8CB85222E7}" type="pres">
      <dgm:prSet presAssocID="{1150D52C-FF2A-4567-BFC7-14D395357A17}" presName="sibTrans" presStyleLbl="sibTrans1D1" presStyleIdx="2" presStyleCnt="12"/>
      <dgm:spPr/>
      <dgm:t>
        <a:bodyPr/>
        <a:lstStyle/>
        <a:p>
          <a:endParaRPr lang="ru-RU"/>
        </a:p>
      </dgm:t>
    </dgm:pt>
    <dgm:pt modelId="{DF260CAE-D7EF-4202-B6A8-0E92F4986BAF}" type="pres">
      <dgm:prSet presAssocID="{1150D52C-FF2A-4567-BFC7-14D395357A17}" presName="connectorText" presStyleLbl="sibTrans1D1" presStyleIdx="2" presStyleCnt="12"/>
      <dgm:spPr/>
      <dgm:t>
        <a:bodyPr/>
        <a:lstStyle/>
        <a:p>
          <a:endParaRPr lang="ru-RU"/>
        </a:p>
      </dgm:t>
    </dgm:pt>
    <dgm:pt modelId="{F2470992-EC99-4A27-BFE9-0B1068924729}" type="pres">
      <dgm:prSet presAssocID="{F2E7A2E0-DE4D-4D14-B14F-9C3262182486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EB540-425D-4471-8800-DA391AD7A47A}" type="pres">
      <dgm:prSet presAssocID="{9F61AE7B-C458-4055-A53B-B563E1A530AE}" presName="sibTrans" presStyleLbl="sibTrans1D1" presStyleIdx="3" presStyleCnt="12"/>
      <dgm:spPr/>
      <dgm:t>
        <a:bodyPr/>
        <a:lstStyle/>
        <a:p>
          <a:endParaRPr lang="ru-RU"/>
        </a:p>
      </dgm:t>
    </dgm:pt>
    <dgm:pt modelId="{4F1DBF59-CF27-4D3C-B65F-51F643DD3BBE}" type="pres">
      <dgm:prSet presAssocID="{9F61AE7B-C458-4055-A53B-B563E1A530AE}" presName="connectorText" presStyleLbl="sibTrans1D1" presStyleIdx="3" presStyleCnt="12"/>
      <dgm:spPr/>
      <dgm:t>
        <a:bodyPr/>
        <a:lstStyle/>
        <a:p>
          <a:endParaRPr lang="ru-RU"/>
        </a:p>
      </dgm:t>
    </dgm:pt>
    <dgm:pt modelId="{A132F5DF-21A6-44DC-A16F-EE689DCBD030}" type="pres">
      <dgm:prSet presAssocID="{89296056-1681-4A2D-BDBE-D8D3CC93BF7A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064D7-5489-4971-8AD5-EAEC4FA27BE0}" type="pres">
      <dgm:prSet presAssocID="{77C94FDF-38DB-4242-B0CB-2277EE1A9152}" presName="sibTrans" presStyleLbl="sibTrans1D1" presStyleIdx="4" presStyleCnt="12"/>
      <dgm:spPr/>
      <dgm:t>
        <a:bodyPr/>
        <a:lstStyle/>
        <a:p>
          <a:endParaRPr lang="ru-RU"/>
        </a:p>
      </dgm:t>
    </dgm:pt>
    <dgm:pt modelId="{9743D1E8-FD94-4C00-A922-A33D28F2FB49}" type="pres">
      <dgm:prSet presAssocID="{77C94FDF-38DB-4242-B0CB-2277EE1A9152}" presName="connectorText" presStyleLbl="sibTrans1D1" presStyleIdx="4" presStyleCnt="12"/>
      <dgm:spPr/>
      <dgm:t>
        <a:bodyPr/>
        <a:lstStyle/>
        <a:p>
          <a:endParaRPr lang="ru-RU"/>
        </a:p>
      </dgm:t>
    </dgm:pt>
    <dgm:pt modelId="{11D29E36-F6CC-45CC-BCED-B2A9478DA9E4}" type="pres">
      <dgm:prSet presAssocID="{D0B253B2-60AF-4EBF-8122-AF6403FEA940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31CE0-4A0A-48AD-A25B-EC9CB48E247A}" type="pres">
      <dgm:prSet presAssocID="{D9E94F39-7445-4ED0-B5FD-9FCAAF71D4E5}" presName="sibTrans" presStyleLbl="sibTrans1D1" presStyleIdx="5" presStyleCnt="12"/>
      <dgm:spPr/>
      <dgm:t>
        <a:bodyPr/>
        <a:lstStyle/>
        <a:p>
          <a:endParaRPr lang="ru-RU"/>
        </a:p>
      </dgm:t>
    </dgm:pt>
    <dgm:pt modelId="{512267A3-D9B3-4BEE-9790-C9D60D312197}" type="pres">
      <dgm:prSet presAssocID="{D9E94F39-7445-4ED0-B5FD-9FCAAF71D4E5}" presName="connectorText" presStyleLbl="sibTrans1D1" presStyleIdx="5" presStyleCnt="12"/>
      <dgm:spPr/>
      <dgm:t>
        <a:bodyPr/>
        <a:lstStyle/>
        <a:p>
          <a:endParaRPr lang="ru-RU"/>
        </a:p>
      </dgm:t>
    </dgm:pt>
    <dgm:pt modelId="{1F1C87F7-967E-4771-9586-027C6F1A3E3E}" type="pres">
      <dgm:prSet presAssocID="{474CF39E-D6E4-490A-92D5-ADDC42868E37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9E8E0-90A1-4B16-A6F6-84A973D6B234}" type="pres">
      <dgm:prSet presAssocID="{C210F702-96DC-46EB-935C-B0DC6CC3A1AA}" presName="sibTrans" presStyleLbl="sibTrans1D1" presStyleIdx="6" presStyleCnt="12"/>
      <dgm:spPr/>
      <dgm:t>
        <a:bodyPr/>
        <a:lstStyle/>
        <a:p>
          <a:endParaRPr lang="ru-RU"/>
        </a:p>
      </dgm:t>
    </dgm:pt>
    <dgm:pt modelId="{F241C643-FC89-4B2C-8C2C-1D7B62F1220B}" type="pres">
      <dgm:prSet presAssocID="{C210F702-96DC-46EB-935C-B0DC6CC3A1AA}" presName="connectorText" presStyleLbl="sibTrans1D1" presStyleIdx="6" presStyleCnt="12"/>
      <dgm:spPr/>
      <dgm:t>
        <a:bodyPr/>
        <a:lstStyle/>
        <a:p>
          <a:endParaRPr lang="ru-RU"/>
        </a:p>
      </dgm:t>
    </dgm:pt>
    <dgm:pt modelId="{03B04DCC-80F2-40C0-9257-3E2D4E6EE040}" type="pres">
      <dgm:prSet presAssocID="{01CAE96C-3192-4ED8-97C3-ECEB7B0656AE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AD9A9-501F-41ED-B85C-E6C617C469CA}" type="pres">
      <dgm:prSet presAssocID="{4D6EA2DB-3FAC-4F7B-BD8D-007A951A4C70}" presName="sibTrans" presStyleLbl="sibTrans1D1" presStyleIdx="7" presStyleCnt="12"/>
      <dgm:spPr/>
      <dgm:t>
        <a:bodyPr/>
        <a:lstStyle/>
        <a:p>
          <a:endParaRPr lang="ru-RU"/>
        </a:p>
      </dgm:t>
    </dgm:pt>
    <dgm:pt modelId="{AA89552A-8D13-417A-86A2-0E8400F7B311}" type="pres">
      <dgm:prSet presAssocID="{4D6EA2DB-3FAC-4F7B-BD8D-007A951A4C70}" presName="connectorText" presStyleLbl="sibTrans1D1" presStyleIdx="7" presStyleCnt="12"/>
      <dgm:spPr/>
      <dgm:t>
        <a:bodyPr/>
        <a:lstStyle/>
        <a:p>
          <a:endParaRPr lang="ru-RU"/>
        </a:p>
      </dgm:t>
    </dgm:pt>
    <dgm:pt modelId="{A5F2A65C-D416-4FAC-8B8C-57D7CD070C27}" type="pres">
      <dgm:prSet presAssocID="{E4DE7049-F64F-4F84-BD87-CD6B9C1F33B7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A4AC8-75FC-40DD-8E66-483333CDD09C}" type="pres">
      <dgm:prSet presAssocID="{894A8C40-0E8D-4EBD-9309-350588673E1B}" presName="sibTrans" presStyleLbl="sibTrans1D1" presStyleIdx="8" presStyleCnt="12"/>
      <dgm:spPr/>
      <dgm:t>
        <a:bodyPr/>
        <a:lstStyle/>
        <a:p>
          <a:endParaRPr lang="ru-RU"/>
        </a:p>
      </dgm:t>
    </dgm:pt>
    <dgm:pt modelId="{B4B81DDF-5FE5-4FAA-9507-DACD1C04E5A4}" type="pres">
      <dgm:prSet presAssocID="{894A8C40-0E8D-4EBD-9309-350588673E1B}" presName="connectorText" presStyleLbl="sibTrans1D1" presStyleIdx="8" presStyleCnt="12"/>
      <dgm:spPr/>
      <dgm:t>
        <a:bodyPr/>
        <a:lstStyle/>
        <a:p>
          <a:endParaRPr lang="ru-RU"/>
        </a:p>
      </dgm:t>
    </dgm:pt>
    <dgm:pt modelId="{1F5F8134-1F80-46EB-9EC6-CB38E2E87537}" type="pres">
      <dgm:prSet presAssocID="{F29D3B5E-3BC6-4C9B-A026-9FCF565A6AAA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A0467-3338-4A2A-9060-71ECC265371E}" type="pres">
      <dgm:prSet presAssocID="{6960AD1F-3D0E-431A-B171-E789DF927EDC}" presName="sibTrans" presStyleLbl="sibTrans1D1" presStyleIdx="9" presStyleCnt="12"/>
      <dgm:spPr/>
      <dgm:t>
        <a:bodyPr/>
        <a:lstStyle/>
        <a:p>
          <a:endParaRPr lang="ru-RU"/>
        </a:p>
      </dgm:t>
    </dgm:pt>
    <dgm:pt modelId="{0ED8DA9D-74DF-4665-8BB1-CB9BEBB7CCBC}" type="pres">
      <dgm:prSet presAssocID="{6960AD1F-3D0E-431A-B171-E789DF927EDC}" presName="connectorText" presStyleLbl="sibTrans1D1" presStyleIdx="9" presStyleCnt="12"/>
      <dgm:spPr/>
      <dgm:t>
        <a:bodyPr/>
        <a:lstStyle/>
        <a:p>
          <a:endParaRPr lang="ru-RU"/>
        </a:p>
      </dgm:t>
    </dgm:pt>
    <dgm:pt modelId="{1D91BBBD-5D07-432B-88C7-5FF6F261B1E7}" type="pres">
      <dgm:prSet presAssocID="{87A6D661-CAF3-4063-8D07-DAEC60CD8C0A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AD782-E960-46D8-99BD-78CFB9DFDB29}" type="pres">
      <dgm:prSet presAssocID="{8B3D436C-855C-4504-9D02-FE0DDE503D3B}" presName="sibTrans" presStyleLbl="sibTrans1D1" presStyleIdx="10" presStyleCnt="12"/>
      <dgm:spPr/>
      <dgm:t>
        <a:bodyPr/>
        <a:lstStyle/>
        <a:p>
          <a:endParaRPr lang="ru-RU"/>
        </a:p>
      </dgm:t>
    </dgm:pt>
    <dgm:pt modelId="{D513ADFF-76C9-4CDB-8DEA-84F45F9708AF}" type="pres">
      <dgm:prSet presAssocID="{8B3D436C-855C-4504-9D02-FE0DDE503D3B}" presName="connectorText" presStyleLbl="sibTrans1D1" presStyleIdx="10" presStyleCnt="12"/>
      <dgm:spPr/>
      <dgm:t>
        <a:bodyPr/>
        <a:lstStyle/>
        <a:p>
          <a:endParaRPr lang="ru-RU"/>
        </a:p>
      </dgm:t>
    </dgm:pt>
    <dgm:pt modelId="{887711D9-C321-4632-AABA-9D076E363D99}" type="pres">
      <dgm:prSet presAssocID="{1C609164-2CB3-4EAA-B938-36ADC5A89971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4DBD9-686D-4FF5-830A-616DA3EBB20B}" type="pres">
      <dgm:prSet presAssocID="{32F450F4-F901-4AF4-B129-4970B40A7B52}" presName="sibTrans" presStyleLbl="sibTrans1D1" presStyleIdx="11" presStyleCnt="12"/>
      <dgm:spPr/>
      <dgm:t>
        <a:bodyPr/>
        <a:lstStyle/>
        <a:p>
          <a:endParaRPr lang="ru-RU"/>
        </a:p>
      </dgm:t>
    </dgm:pt>
    <dgm:pt modelId="{456D00E4-B0A9-44B4-BE10-98B9C264270E}" type="pres">
      <dgm:prSet presAssocID="{32F450F4-F901-4AF4-B129-4970B40A7B52}" presName="connectorText" presStyleLbl="sibTrans1D1" presStyleIdx="11" presStyleCnt="12"/>
      <dgm:spPr/>
      <dgm:t>
        <a:bodyPr/>
        <a:lstStyle/>
        <a:p>
          <a:endParaRPr lang="ru-RU"/>
        </a:p>
      </dgm:t>
    </dgm:pt>
    <dgm:pt modelId="{5E32DD61-C253-462B-BA08-22716E6E7A0A}" type="pres">
      <dgm:prSet presAssocID="{3959CAD8-1C50-407D-958A-518135A186BB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00F370-4D97-43E6-9DE7-6AB0BC51A3A5}" type="presOf" srcId="{77C94FDF-38DB-4242-B0CB-2277EE1A9152}" destId="{9743D1E8-FD94-4C00-A922-A33D28F2FB49}" srcOrd="1" destOrd="0" presId="urn:microsoft.com/office/officeart/2005/8/layout/bProcess3"/>
    <dgm:cxn modelId="{E34B9F5D-0F42-4FC7-AAC4-BA33753060BF}" srcId="{FA1FAD6C-ED84-41D3-A348-DFBEDE30525E}" destId="{7EE968F3-008E-4EFF-8199-366BB418CF12}" srcOrd="2" destOrd="0" parTransId="{F4A24F58-3C48-4A32-8B0A-E65DCF20F16E}" sibTransId="{1150D52C-FF2A-4567-BFC7-14D395357A17}"/>
    <dgm:cxn modelId="{162513AB-08D9-41D5-AC52-EB3D16C8D2AA}" type="presOf" srcId="{7EE968F3-008E-4EFF-8199-366BB418CF12}" destId="{20B745B7-6591-4A9F-8050-4391923D392C}" srcOrd="0" destOrd="0" presId="urn:microsoft.com/office/officeart/2005/8/layout/bProcess3"/>
    <dgm:cxn modelId="{2EDE0EC1-BAF5-412F-AB0A-83B794E84BCD}" srcId="{FA1FAD6C-ED84-41D3-A348-DFBEDE30525E}" destId="{D0B253B2-60AF-4EBF-8122-AF6403FEA940}" srcOrd="5" destOrd="0" parTransId="{041DAC3F-395A-439E-A6DB-201CFBF89520}" sibTransId="{D9E94F39-7445-4ED0-B5FD-9FCAAF71D4E5}"/>
    <dgm:cxn modelId="{5416B846-1A94-4FD4-A906-2749CB8711A7}" type="presOf" srcId="{EC02DE5B-1D47-4E54-8ECB-450E021BFEFE}" destId="{49420EF0-A703-467E-BFAC-CB980103791E}" srcOrd="0" destOrd="0" presId="urn:microsoft.com/office/officeart/2005/8/layout/bProcess3"/>
    <dgm:cxn modelId="{7DF5A55F-C799-4A75-9A4F-1D056CCB5525}" type="presOf" srcId="{4D6EA2DB-3FAC-4F7B-BD8D-007A951A4C70}" destId="{13BAD9A9-501F-41ED-B85C-E6C617C469CA}" srcOrd="0" destOrd="0" presId="urn:microsoft.com/office/officeart/2005/8/layout/bProcess3"/>
    <dgm:cxn modelId="{A1F9C46B-5834-4982-99D0-46985CD04C09}" type="presOf" srcId="{D9E94F39-7445-4ED0-B5FD-9FCAAF71D4E5}" destId="{C4A31CE0-4A0A-48AD-A25B-EC9CB48E247A}" srcOrd="0" destOrd="0" presId="urn:microsoft.com/office/officeart/2005/8/layout/bProcess3"/>
    <dgm:cxn modelId="{E5119D0C-A09A-493A-B096-74EF30D91CE3}" type="presOf" srcId="{3A813F43-922F-4C98-9BF4-ED60D76D9BA0}" destId="{494B490A-C141-481E-AA55-5B9F48539B2D}" srcOrd="0" destOrd="0" presId="urn:microsoft.com/office/officeart/2005/8/layout/bProcess3"/>
    <dgm:cxn modelId="{C83F0025-3D11-4358-8928-1F08965B6DF4}" type="presOf" srcId="{894A8C40-0E8D-4EBD-9309-350588673E1B}" destId="{B4B81DDF-5FE5-4FAA-9507-DACD1C04E5A4}" srcOrd="1" destOrd="0" presId="urn:microsoft.com/office/officeart/2005/8/layout/bProcess3"/>
    <dgm:cxn modelId="{24750AAD-F0B4-4D90-9D16-C70FEB693176}" srcId="{FA1FAD6C-ED84-41D3-A348-DFBEDE30525E}" destId="{E4DE7049-F64F-4F84-BD87-CD6B9C1F33B7}" srcOrd="8" destOrd="0" parTransId="{3C3DB477-B6B3-4FB9-B646-1B6F1DC3295C}" sibTransId="{894A8C40-0E8D-4EBD-9309-350588673E1B}"/>
    <dgm:cxn modelId="{38F6C0F2-8C11-4C1C-B89B-4E46A018DB3C}" type="presOf" srcId="{6960AD1F-3D0E-431A-B171-E789DF927EDC}" destId="{0ED8DA9D-74DF-4665-8BB1-CB9BEBB7CCBC}" srcOrd="1" destOrd="0" presId="urn:microsoft.com/office/officeart/2005/8/layout/bProcess3"/>
    <dgm:cxn modelId="{F447EC52-3904-4AFE-8BD9-04F0AE112F35}" srcId="{FA1FAD6C-ED84-41D3-A348-DFBEDE30525E}" destId="{87A6D661-CAF3-4063-8D07-DAEC60CD8C0A}" srcOrd="10" destOrd="0" parTransId="{DBBF37DD-9506-4874-96C1-312BAB25844B}" sibTransId="{8B3D436C-855C-4504-9D02-FE0DDE503D3B}"/>
    <dgm:cxn modelId="{6CBB546D-17B0-41A5-B656-8A7053D74155}" type="presOf" srcId="{32F450F4-F901-4AF4-B129-4970B40A7B52}" destId="{1264DBD9-686D-4FF5-830A-616DA3EBB20B}" srcOrd="0" destOrd="0" presId="urn:microsoft.com/office/officeart/2005/8/layout/bProcess3"/>
    <dgm:cxn modelId="{A996F049-AC94-409E-97E5-77DE7A37B9F0}" type="presOf" srcId="{87A6D661-CAF3-4063-8D07-DAEC60CD8C0A}" destId="{1D91BBBD-5D07-432B-88C7-5FF6F261B1E7}" srcOrd="0" destOrd="0" presId="urn:microsoft.com/office/officeart/2005/8/layout/bProcess3"/>
    <dgm:cxn modelId="{C7826906-7297-4157-B320-335066426DA1}" type="presOf" srcId="{1150D52C-FF2A-4567-BFC7-14D395357A17}" destId="{1B00F0A6-66D1-4437-9A59-5E8CB85222E7}" srcOrd="0" destOrd="0" presId="urn:microsoft.com/office/officeart/2005/8/layout/bProcess3"/>
    <dgm:cxn modelId="{89DB7EDF-8014-43E4-A966-75D3764D9970}" type="presOf" srcId="{9F61AE7B-C458-4055-A53B-B563E1A530AE}" destId="{4F1DBF59-CF27-4D3C-B65F-51F643DD3BBE}" srcOrd="1" destOrd="0" presId="urn:microsoft.com/office/officeart/2005/8/layout/bProcess3"/>
    <dgm:cxn modelId="{DCDB9991-297F-4105-A946-C91FBDC2AE63}" type="presOf" srcId="{C210F702-96DC-46EB-935C-B0DC6CC3A1AA}" destId="{C069E8E0-90A1-4B16-A6F6-84A973D6B234}" srcOrd="0" destOrd="0" presId="urn:microsoft.com/office/officeart/2005/8/layout/bProcess3"/>
    <dgm:cxn modelId="{B32041B1-45A8-4163-9A92-F19BB530AD74}" type="presOf" srcId="{EC02DE5B-1D47-4E54-8ECB-450E021BFEFE}" destId="{82181827-092A-4142-A2DC-19A46449860E}" srcOrd="1" destOrd="0" presId="urn:microsoft.com/office/officeart/2005/8/layout/bProcess3"/>
    <dgm:cxn modelId="{E95219D5-BE78-4561-AD31-21FBFFB6D447}" srcId="{FA1FAD6C-ED84-41D3-A348-DFBEDE30525E}" destId="{F2E7A2E0-DE4D-4D14-B14F-9C3262182486}" srcOrd="3" destOrd="0" parTransId="{5B3EE6E8-6072-4B7A-8116-A704A531DE7F}" sibTransId="{9F61AE7B-C458-4055-A53B-B563E1A530AE}"/>
    <dgm:cxn modelId="{812E3A8C-E80A-4AC6-8E44-8D5CA308345E}" type="presOf" srcId="{FA1FAD6C-ED84-41D3-A348-DFBEDE30525E}" destId="{A8FC846B-FCC5-4534-B386-585E9B9B7AAC}" srcOrd="0" destOrd="0" presId="urn:microsoft.com/office/officeart/2005/8/layout/bProcess3"/>
    <dgm:cxn modelId="{A1CD6784-7F68-401B-B2FE-21C02F51C717}" srcId="{FA1FAD6C-ED84-41D3-A348-DFBEDE30525E}" destId="{01CAE96C-3192-4ED8-97C3-ECEB7B0656AE}" srcOrd="7" destOrd="0" parTransId="{216471CD-4793-45A7-8BE4-B44C29DC0A59}" sibTransId="{4D6EA2DB-3FAC-4F7B-BD8D-007A951A4C70}"/>
    <dgm:cxn modelId="{B4289D97-1D88-4491-AE22-F6D47449B256}" type="presOf" srcId="{4D6EA2DB-3FAC-4F7B-BD8D-007A951A4C70}" destId="{AA89552A-8D13-417A-86A2-0E8400F7B311}" srcOrd="1" destOrd="0" presId="urn:microsoft.com/office/officeart/2005/8/layout/bProcess3"/>
    <dgm:cxn modelId="{85EE9E10-F9A1-499C-8A92-C7E1CDBD7082}" type="presOf" srcId="{8B3D436C-855C-4504-9D02-FE0DDE503D3B}" destId="{896AD782-E960-46D8-99BD-78CFB9DFDB29}" srcOrd="0" destOrd="0" presId="urn:microsoft.com/office/officeart/2005/8/layout/bProcess3"/>
    <dgm:cxn modelId="{CF97D029-E17F-4DB5-8B7C-4BF6B80718F5}" srcId="{FA1FAD6C-ED84-41D3-A348-DFBEDE30525E}" destId="{53693172-CF86-48D1-A1CF-BF70EA6B8E58}" srcOrd="0" destOrd="0" parTransId="{96740B35-ADCC-4B72-A0AA-56622779C049}" sibTransId="{B93E754E-F1EB-4C49-860F-5BB891342D84}"/>
    <dgm:cxn modelId="{D5DC2B7C-5E96-425B-8AE7-F53283000FF4}" type="presOf" srcId="{77C94FDF-38DB-4242-B0CB-2277EE1A9152}" destId="{607064D7-5489-4971-8AD5-EAEC4FA27BE0}" srcOrd="0" destOrd="0" presId="urn:microsoft.com/office/officeart/2005/8/layout/bProcess3"/>
    <dgm:cxn modelId="{B5A39D1E-B91A-46CC-BBC7-4987C3B907B7}" srcId="{FA1FAD6C-ED84-41D3-A348-DFBEDE30525E}" destId="{474CF39E-D6E4-490A-92D5-ADDC42868E37}" srcOrd="6" destOrd="0" parTransId="{D801F479-74C8-4409-A7B6-4DBD9F90421E}" sibTransId="{C210F702-96DC-46EB-935C-B0DC6CC3A1AA}"/>
    <dgm:cxn modelId="{03488CFE-9AED-4BB4-AE63-A170E8E90CB0}" type="presOf" srcId="{E4DE7049-F64F-4F84-BD87-CD6B9C1F33B7}" destId="{A5F2A65C-D416-4FAC-8B8C-57D7CD070C27}" srcOrd="0" destOrd="0" presId="urn:microsoft.com/office/officeart/2005/8/layout/bProcess3"/>
    <dgm:cxn modelId="{791DD0E8-5C3C-4601-BF11-0FF938AA55D5}" type="presOf" srcId="{474CF39E-D6E4-490A-92D5-ADDC42868E37}" destId="{1F1C87F7-967E-4771-9586-027C6F1A3E3E}" srcOrd="0" destOrd="0" presId="urn:microsoft.com/office/officeart/2005/8/layout/bProcess3"/>
    <dgm:cxn modelId="{2075025D-4818-498F-A639-D221937F79E1}" type="presOf" srcId="{3959CAD8-1C50-407D-958A-518135A186BB}" destId="{5E32DD61-C253-462B-BA08-22716E6E7A0A}" srcOrd="0" destOrd="0" presId="urn:microsoft.com/office/officeart/2005/8/layout/bProcess3"/>
    <dgm:cxn modelId="{7D069D4F-239E-46D0-A4EC-EDE296BAF775}" type="presOf" srcId="{D9E94F39-7445-4ED0-B5FD-9FCAAF71D4E5}" destId="{512267A3-D9B3-4BEE-9790-C9D60D312197}" srcOrd="1" destOrd="0" presId="urn:microsoft.com/office/officeart/2005/8/layout/bProcess3"/>
    <dgm:cxn modelId="{880CDF97-1952-45C5-A590-3CBB37D20B1A}" type="presOf" srcId="{C210F702-96DC-46EB-935C-B0DC6CC3A1AA}" destId="{F241C643-FC89-4B2C-8C2C-1D7B62F1220B}" srcOrd="1" destOrd="0" presId="urn:microsoft.com/office/officeart/2005/8/layout/bProcess3"/>
    <dgm:cxn modelId="{7296F76A-573B-4102-A72B-75C3CA599CFA}" srcId="{FA1FAD6C-ED84-41D3-A348-DFBEDE30525E}" destId="{3959CAD8-1C50-407D-958A-518135A186BB}" srcOrd="12" destOrd="0" parTransId="{34C93CAC-C299-49ED-8AFB-982FF7075B82}" sibTransId="{5339E5A7-68A7-431B-B25F-B336A78F85E8}"/>
    <dgm:cxn modelId="{10FB2182-A53E-45FF-985E-938EA26CE755}" type="presOf" srcId="{6960AD1F-3D0E-431A-B171-E789DF927EDC}" destId="{F7AA0467-3338-4A2A-9060-71ECC265371E}" srcOrd="0" destOrd="0" presId="urn:microsoft.com/office/officeart/2005/8/layout/bProcess3"/>
    <dgm:cxn modelId="{F14F359B-DEF5-48A2-9B22-273E699B8D80}" srcId="{FA1FAD6C-ED84-41D3-A348-DFBEDE30525E}" destId="{3A813F43-922F-4C98-9BF4-ED60D76D9BA0}" srcOrd="1" destOrd="0" parTransId="{C41D76CB-6E2A-47BB-B74C-181DFA61352B}" sibTransId="{EC02DE5B-1D47-4E54-8ECB-450E021BFEFE}"/>
    <dgm:cxn modelId="{7A34B29C-6AAB-4712-AF1B-5084F8093E55}" type="presOf" srcId="{1150D52C-FF2A-4567-BFC7-14D395357A17}" destId="{DF260CAE-D7EF-4202-B6A8-0E92F4986BAF}" srcOrd="1" destOrd="0" presId="urn:microsoft.com/office/officeart/2005/8/layout/bProcess3"/>
    <dgm:cxn modelId="{5007C5E7-C663-4C4F-B70F-6FC01E415FF0}" type="presOf" srcId="{D0B253B2-60AF-4EBF-8122-AF6403FEA940}" destId="{11D29E36-F6CC-45CC-BCED-B2A9478DA9E4}" srcOrd="0" destOrd="0" presId="urn:microsoft.com/office/officeart/2005/8/layout/bProcess3"/>
    <dgm:cxn modelId="{208068AB-3C70-4698-8B93-61887765D22F}" type="presOf" srcId="{8B3D436C-855C-4504-9D02-FE0DDE503D3B}" destId="{D513ADFF-76C9-4CDB-8DEA-84F45F9708AF}" srcOrd="1" destOrd="0" presId="urn:microsoft.com/office/officeart/2005/8/layout/bProcess3"/>
    <dgm:cxn modelId="{99595DE2-0A0E-4F13-BD92-005CB45A2807}" type="presOf" srcId="{F2E7A2E0-DE4D-4D14-B14F-9C3262182486}" destId="{F2470992-EC99-4A27-BFE9-0B1068924729}" srcOrd="0" destOrd="0" presId="urn:microsoft.com/office/officeart/2005/8/layout/bProcess3"/>
    <dgm:cxn modelId="{EEA15F2A-E938-4C36-8767-433FC72FED4A}" type="presOf" srcId="{F29D3B5E-3BC6-4C9B-A026-9FCF565A6AAA}" destId="{1F5F8134-1F80-46EB-9EC6-CB38E2E87537}" srcOrd="0" destOrd="0" presId="urn:microsoft.com/office/officeart/2005/8/layout/bProcess3"/>
    <dgm:cxn modelId="{63EE8D08-9373-4142-A2A9-0925209F82B6}" type="presOf" srcId="{1C609164-2CB3-4EAA-B938-36ADC5A89971}" destId="{887711D9-C321-4632-AABA-9D076E363D99}" srcOrd="0" destOrd="0" presId="urn:microsoft.com/office/officeart/2005/8/layout/bProcess3"/>
    <dgm:cxn modelId="{6DFB5C5F-3EF9-43D1-957E-89DFEEB5F481}" srcId="{FA1FAD6C-ED84-41D3-A348-DFBEDE30525E}" destId="{1C609164-2CB3-4EAA-B938-36ADC5A89971}" srcOrd="11" destOrd="0" parTransId="{851DADBC-7A82-4EC9-953B-FED4CDF109C0}" sibTransId="{32F450F4-F901-4AF4-B129-4970B40A7B52}"/>
    <dgm:cxn modelId="{3DF81E9B-B598-4EFE-88D0-867A038F1E20}" type="presOf" srcId="{9F61AE7B-C458-4055-A53B-B563E1A530AE}" destId="{2C5EB540-425D-4471-8800-DA391AD7A47A}" srcOrd="0" destOrd="0" presId="urn:microsoft.com/office/officeart/2005/8/layout/bProcess3"/>
    <dgm:cxn modelId="{84595351-0137-4D03-86D1-ABE8A56FA9E5}" type="presOf" srcId="{B93E754E-F1EB-4C49-860F-5BB891342D84}" destId="{7B76B1B2-4767-48FD-88D4-A822397ED5C8}" srcOrd="1" destOrd="0" presId="urn:microsoft.com/office/officeart/2005/8/layout/bProcess3"/>
    <dgm:cxn modelId="{B7072BFA-BE78-4BDB-9894-5F05427F1F24}" type="presOf" srcId="{53693172-CF86-48D1-A1CF-BF70EA6B8E58}" destId="{334E7D7E-6540-4EF3-B61C-BEA0B4903A75}" srcOrd="0" destOrd="0" presId="urn:microsoft.com/office/officeart/2005/8/layout/bProcess3"/>
    <dgm:cxn modelId="{73EAF90E-9579-4BCD-9636-9B84E4679E1E}" type="presOf" srcId="{B93E754E-F1EB-4C49-860F-5BB891342D84}" destId="{6AD9FA78-9BA5-46CE-806F-60ABAC6A7510}" srcOrd="0" destOrd="0" presId="urn:microsoft.com/office/officeart/2005/8/layout/bProcess3"/>
    <dgm:cxn modelId="{6FDBDDDD-C3E3-4BAC-B831-2A37EC9727BF}" type="presOf" srcId="{89296056-1681-4A2D-BDBE-D8D3CC93BF7A}" destId="{A132F5DF-21A6-44DC-A16F-EE689DCBD030}" srcOrd="0" destOrd="0" presId="urn:microsoft.com/office/officeart/2005/8/layout/bProcess3"/>
    <dgm:cxn modelId="{99FE0B1C-1A4C-4427-A124-5324ADF4DB7C}" type="presOf" srcId="{01CAE96C-3192-4ED8-97C3-ECEB7B0656AE}" destId="{03B04DCC-80F2-40C0-9257-3E2D4E6EE040}" srcOrd="0" destOrd="0" presId="urn:microsoft.com/office/officeart/2005/8/layout/bProcess3"/>
    <dgm:cxn modelId="{2FBF2589-4AF2-473D-8A64-3C6D3AD7F907}" type="presOf" srcId="{32F450F4-F901-4AF4-B129-4970B40A7B52}" destId="{456D00E4-B0A9-44B4-BE10-98B9C264270E}" srcOrd="1" destOrd="0" presId="urn:microsoft.com/office/officeart/2005/8/layout/bProcess3"/>
    <dgm:cxn modelId="{46265EC2-F079-4C44-AB81-9C463DF7B5CC}" type="presOf" srcId="{894A8C40-0E8D-4EBD-9309-350588673E1B}" destId="{FD1A4AC8-75FC-40DD-8E66-483333CDD09C}" srcOrd="0" destOrd="0" presId="urn:microsoft.com/office/officeart/2005/8/layout/bProcess3"/>
    <dgm:cxn modelId="{6FE8E4DF-B201-46E0-96E4-B447EF9D2A06}" srcId="{FA1FAD6C-ED84-41D3-A348-DFBEDE30525E}" destId="{F29D3B5E-3BC6-4C9B-A026-9FCF565A6AAA}" srcOrd="9" destOrd="0" parTransId="{07BCFA9C-9223-4AE8-9E59-DABE02799CD3}" sibTransId="{6960AD1F-3D0E-431A-B171-E789DF927EDC}"/>
    <dgm:cxn modelId="{36EA43BC-916D-4989-97A8-A2654BD9A831}" srcId="{FA1FAD6C-ED84-41D3-A348-DFBEDE30525E}" destId="{89296056-1681-4A2D-BDBE-D8D3CC93BF7A}" srcOrd="4" destOrd="0" parTransId="{9A19065C-771C-4646-A19F-0BEF5E70A203}" sibTransId="{77C94FDF-38DB-4242-B0CB-2277EE1A9152}"/>
    <dgm:cxn modelId="{75674E02-3DFD-490E-897D-48749E91A42D}" type="presParOf" srcId="{A8FC846B-FCC5-4534-B386-585E9B9B7AAC}" destId="{334E7D7E-6540-4EF3-B61C-BEA0B4903A75}" srcOrd="0" destOrd="0" presId="urn:microsoft.com/office/officeart/2005/8/layout/bProcess3"/>
    <dgm:cxn modelId="{71E1F601-A462-4F2A-9AFF-F46D7E24C8B1}" type="presParOf" srcId="{A8FC846B-FCC5-4534-B386-585E9B9B7AAC}" destId="{6AD9FA78-9BA5-46CE-806F-60ABAC6A7510}" srcOrd="1" destOrd="0" presId="urn:microsoft.com/office/officeart/2005/8/layout/bProcess3"/>
    <dgm:cxn modelId="{712D8B61-5ACC-459B-8731-1AE425335ED0}" type="presParOf" srcId="{6AD9FA78-9BA5-46CE-806F-60ABAC6A7510}" destId="{7B76B1B2-4767-48FD-88D4-A822397ED5C8}" srcOrd="0" destOrd="0" presId="urn:microsoft.com/office/officeart/2005/8/layout/bProcess3"/>
    <dgm:cxn modelId="{6E579F49-0AB7-4B4C-8513-9A68DE4E52DC}" type="presParOf" srcId="{A8FC846B-FCC5-4534-B386-585E9B9B7AAC}" destId="{494B490A-C141-481E-AA55-5B9F48539B2D}" srcOrd="2" destOrd="0" presId="urn:microsoft.com/office/officeart/2005/8/layout/bProcess3"/>
    <dgm:cxn modelId="{4A6D80B7-805C-4151-A0F0-4DA80A57AADD}" type="presParOf" srcId="{A8FC846B-FCC5-4534-B386-585E9B9B7AAC}" destId="{49420EF0-A703-467E-BFAC-CB980103791E}" srcOrd="3" destOrd="0" presId="urn:microsoft.com/office/officeart/2005/8/layout/bProcess3"/>
    <dgm:cxn modelId="{1970760A-A588-403C-B62A-1839E0CDD901}" type="presParOf" srcId="{49420EF0-A703-467E-BFAC-CB980103791E}" destId="{82181827-092A-4142-A2DC-19A46449860E}" srcOrd="0" destOrd="0" presId="urn:microsoft.com/office/officeart/2005/8/layout/bProcess3"/>
    <dgm:cxn modelId="{671A7BD5-23CA-46F4-9E91-205019B01573}" type="presParOf" srcId="{A8FC846B-FCC5-4534-B386-585E9B9B7AAC}" destId="{20B745B7-6591-4A9F-8050-4391923D392C}" srcOrd="4" destOrd="0" presId="urn:microsoft.com/office/officeart/2005/8/layout/bProcess3"/>
    <dgm:cxn modelId="{CFE1147B-3663-43FC-9065-7B2067CEAFD9}" type="presParOf" srcId="{A8FC846B-FCC5-4534-B386-585E9B9B7AAC}" destId="{1B00F0A6-66D1-4437-9A59-5E8CB85222E7}" srcOrd="5" destOrd="0" presId="urn:microsoft.com/office/officeart/2005/8/layout/bProcess3"/>
    <dgm:cxn modelId="{A79F3D92-632F-4AA2-B3E9-B91BEE13406F}" type="presParOf" srcId="{1B00F0A6-66D1-4437-9A59-5E8CB85222E7}" destId="{DF260CAE-D7EF-4202-B6A8-0E92F4986BAF}" srcOrd="0" destOrd="0" presId="urn:microsoft.com/office/officeart/2005/8/layout/bProcess3"/>
    <dgm:cxn modelId="{A3F41B52-CB19-4EF6-B0BF-60F0443BB296}" type="presParOf" srcId="{A8FC846B-FCC5-4534-B386-585E9B9B7AAC}" destId="{F2470992-EC99-4A27-BFE9-0B1068924729}" srcOrd="6" destOrd="0" presId="urn:microsoft.com/office/officeart/2005/8/layout/bProcess3"/>
    <dgm:cxn modelId="{01D3B2B2-5663-4623-BAE3-4880C3544BC1}" type="presParOf" srcId="{A8FC846B-FCC5-4534-B386-585E9B9B7AAC}" destId="{2C5EB540-425D-4471-8800-DA391AD7A47A}" srcOrd="7" destOrd="0" presId="urn:microsoft.com/office/officeart/2005/8/layout/bProcess3"/>
    <dgm:cxn modelId="{92281F58-4BFB-40DF-8718-56E8690FDE83}" type="presParOf" srcId="{2C5EB540-425D-4471-8800-DA391AD7A47A}" destId="{4F1DBF59-CF27-4D3C-B65F-51F643DD3BBE}" srcOrd="0" destOrd="0" presId="urn:microsoft.com/office/officeart/2005/8/layout/bProcess3"/>
    <dgm:cxn modelId="{74C1EC20-D388-4934-964C-53A302558E22}" type="presParOf" srcId="{A8FC846B-FCC5-4534-B386-585E9B9B7AAC}" destId="{A132F5DF-21A6-44DC-A16F-EE689DCBD030}" srcOrd="8" destOrd="0" presId="urn:microsoft.com/office/officeart/2005/8/layout/bProcess3"/>
    <dgm:cxn modelId="{1A21972D-12E6-408C-BCAB-B83D9885484D}" type="presParOf" srcId="{A8FC846B-FCC5-4534-B386-585E9B9B7AAC}" destId="{607064D7-5489-4971-8AD5-EAEC4FA27BE0}" srcOrd="9" destOrd="0" presId="urn:microsoft.com/office/officeart/2005/8/layout/bProcess3"/>
    <dgm:cxn modelId="{0D905181-8E5B-4D09-96E4-93899A2EC1D1}" type="presParOf" srcId="{607064D7-5489-4971-8AD5-EAEC4FA27BE0}" destId="{9743D1E8-FD94-4C00-A922-A33D28F2FB49}" srcOrd="0" destOrd="0" presId="urn:microsoft.com/office/officeart/2005/8/layout/bProcess3"/>
    <dgm:cxn modelId="{AE0C684F-5EE1-49CD-A0BF-581D7BC80C9A}" type="presParOf" srcId="{A8FC846B-FCC5-4534-B386-585E9B9B7AAC}" destId="{11D29E36-F6CC-45CC-BCED-B2A9478DA9E4}" srcOrd="10" destOrd="0" presId="urn:microsoft.com/office/officeart/2005/8/layout/bProcess3"/>
    <dgm:cxn modelId="{45C9AE2A-7C26-4EA9-B0D5-7B8023E77FF1}" type="presParOf" srcId="{A8FC846B-FCC5-4534-B386-585E9B9B7AAC}" destId="{C4A31CE0-4A0A-48AD-A25B-EC9CB48E247A}" srcOrd="11" destOrd="0" presId="urn:microsoft.com/office/officeart/2005/8/layout/bProcess3"/>
    <dgm:cxn modelId="{5E5A9296-0B01-487E-BAFE-827C146DE729}" type="presParOf" srcId="{C4A31CE0-4A0A-48AD-A25B-EC9CB48E247A}" destId="{512267A3-D9B3-4BEE-9790-C9D60D312197}" srcOrd="0" destOrd="0" presId="urn:microsoft.com/office/officeart/2005/8/layout/bProcess3"/>
    <dgm:cxn modelId="{272EF3CC-3701-4599-B628-D377BD7B8A9D}" type="presParOf" srcId="{A8FC846B-FCC5-4534-B386-585E9B9B7AAC}" destId="{1F1C87F7-967E-4771-9586-027C6F1A3E3E}" srcOrd="12" destOrd="0" presId="urn:microsoft.com/office/officeart/2005/8/layout/bProcess3"/>
    <dgm:cxn modelId="{F42D5C3F-8E7A-4C38-B4EC-73A64A9052BB}" type="presParOf" srcId="{A8FC846B-FCC5-4534-B386-585E9B9B7AAC}" destId="{C069E8E0-90A1-4B16-A6F6-84A973D6B234}" srcOrd="13" destOrd="0" presId="urn:microsoft.com/office/officeart/2005/8/layout/bProcess3"/>
    <dgm:cxn modelId="{AD1B2D42-2FDC-4BBC-903B-CDBD3C9A0EA6}" type="presParOf" srcId="{C069E8E0-90A1-4B16-A6F6-84A973D6B234}" destId="{F241C643-FC89-4B2C-8C2C-1D7B62F1220B}" srcOrd="0" destOrd="0" presId="urn:microsoft.com/office/officeart/2005/8/layout/bProcess3"/>
    <dgm:cxn modelId="{A2044570-A7BC-46F1-838D-BAD68062EB13}" type="presParOf" srcId="{A8FC846B-FCC5-4534-B386-585E9B9B7AAC}" destId="{03B04DCC-80F2-40C0-9257-3E2D4E6EE040}" srcOrd="14" destOrd="0" presId="urn:microsoft.com/office/officeart/2005/8/layout/bProcess3"/>
    <dgm:cxn modelId="{F3346F54-F617-4E25-BF77-6E06816DA21B}" type="presParOf" srcId="{A8FC846B-FCC5-4534-B386-585E9B9B7AAC}" destId="{13BAD9A9-501F-41ED-B85C-E6C617C469CA}" srcOrd="15" destOrd="0" presId="urn:microsoft.com/office/officeart/2005/8/layout/bProcess3"/>
    <dgm:cxn modelId="{AD9FED43-B8E4-4E30-8883-B24C2BE50DAB}" type="presParOf" srcId="{13BAD9A9-501F-41ED-B85C-E6C617C469CA}" destId="{AA89552A-8D13-417A-86A2-0E8400F7B311}" srcOrd="0" destOrd="0" presId="urn:microsoft.com/office/officeart/2005/8/layout/bProcess3"/>
    <dgm:cxn modelId="{BA563BA1-8293-4BE8-A5D2-72F11603F270}" type="presParOf" srcId="{A8FC846B-FCC5-4534-B386-585E9B9B7AAC}" destId="{A5F2A65C-D416-4FAC-8B8C-57D7CD070C27}" srcOrd="16" destOrd="0" presId="urn:microsoft.com/office/officeart/2005/8/layout/bProcess3"/>
    <dgm:cxn modelId="{C7F5FC07-9F7E-4734-9206-A6720728F861}" type="presParOf" srcId="{A8FC846B-FCC5-4534-B386-585E9B9B7AAC}" destId="{FD1A4AC8-75FC-40DD-8E66-483333CDD09C}" srcOrd="17" destOrd="0" presId="urn:microsoft.com/office/officeart/2005/8/layout/bProcess3"/>
    <dgm:cxn modelId="{F1CDD146-0F0B-4EA0-9910-E8EC261301D1}" type="presParOf" srcId="{FD1A4AC8-75FC-40DD-8E66-483333CDD09C}" destId="{B4B81DDF-5FE5-4FAA-9507-DACD1C04E5A4}" srcOrd="0" destOrd="0" presId="urn:microsoft.com/office/officeart/2005/8/layout/bProcess3"/>
    <dgm:cxn modelId="{1F014FCB-DA5A-4DD8-88EB-A2DCCF5164DD}" type="presParOf" srcId="{A8FC846B-FCC5-4534-B386-585E9B9B7AAC}" destId="{1F5F8134-1F80-46EB-9EC6-CB38E2E87537}" srcOrd="18" destOrd="0" presId="urn:microsoft.com/office/officeart/2005/8/layout/bProcess3"/>
    <dgm:cxn modelId="{C6C64927-6EBA-43D1-860C-3E7D27943F3D}" type="presParOf" srcId="{A8FC846B-FCC5-4534-B386-585E9B9B7AAC}" destId="{F7AA0467-3338-4A2A-9060-71ECC265371E}" srcOrd="19" destOrd="0" presId="urn:microsoft.com/office/officeart/2005/8/layout/bProcess3"/>
    <dgm:cxn modelId="{2C7DEB5A-FEF6-4899-ACC6-EA697F02AE3B}" type="presParOf" srcId="{F7AA0467-3338-4A2A-9060-71ECC265371E}" destId="{0ED8DA9D-74DF-4665-8BB1-CB9BEBB7CCBC}" srcOrd="0" destOrd="0" presId="urn:microsoft.com/office/officeart/2005/8/layout/bProcess3"/>
    <dgm:cxn modelId="{1E0BBE85-5F8B-47CD-82DC-22B354F51109}" type="presParOf" srcId="{A8FC846B-FCC5-4534-B386-585E9B9B7AAC}" destId="{1D91BBBD-5D07-432B-88C7-5FF6F261B1E7}" srcOrd="20" destOrd="0" presId="urn:microsoft.com/office/officeart/2005/8/layout/bProcess3"/>
    <dgm:cxn modelId="{48C2C004-01CC-4738-AA15-8392008D77CA}" type="presParOf" srcId="{A8FC846B-FCC5-4534-B386-585E9B9B7AAC}" destId="{896AD782-E960-46D8-99BD-78CFB9DFDB29}" srcOrd="21" destOrd="0" presId="urn:microsoft.com/office/officeart/2005/8/layout/bProcess3"/>
    <dgm:cxn modelId="{70E26FFB-17B0-464B-9D10-0D51A24CA1F5}" type="presParOf" srcId="{896AD782-E960-46D8-99BD-78CFB9DFDB29}" destId="{D513ADFF-76C9-4CDB-8DEA-84F45F9708AF}" srcOrd="0" destOrd="0" presId="urn:microsoft.com/office/officeart/2005/8/layout/bProcess3"/>
    <dgm:cxn modelId="{D4A83D06-B4DB-454D-A2F9-746890828F83}" type="presParOf" srcId="{A8FC846B-FCC5-4534-B386-585E9B9B7AAC}" destId="{887711D9-C321-4632-AABA-9D076E363D99}" srcOrd="22" destOrd="0" presId="urn:microsoft.com/office/officeart/2005/8/layout/bProcess3"/>
    <dgm:cxn modelId="{64AE55D3-9636-4FB6-A762-0A165D59A556}" type="presParOf" srcId="{A8FC846B-FCC5-4534-B386-585E9B9B7AAC}" destId="{1264DBD9-686D-4FF5-830A-616DA3EBB20B}" srcOrd="23" destOrd="0" presId="urn:microsoft.com/office/officeart/2005/8/layout/bProcess3"/>
    <dgm:cxn modelId="{396FC925-BBD0-43F8-9623-F2C663283EC0}" type="presParOf" srcId="{1264DBD9-686D-4FF5-830A-616DA3EBB20B}" destId="{456D00E4-B0A9-44B4-BE10-98B9C264270E}" srcOrd="0" destOrd="0" presId="urn:microsoft.com/office/officeart/2005/8/layout/bProcess3"/>
    <dgm:cxn modelId="{A905F3EF-0134-4E97-9A96-5485757FB24A}" type="presParOf" srcId="{A8FC846B-FCC5-4534-B386-585E9B9B7AAC}" destId="{5E32DD61-C253-462B-BA08-22716E6E7A0A}" srcOrd="2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6DCB02B-E762-4AA1-BB48-33AF953F5AC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BC433F-A335-40FD-BECA-95EA9AFCC120}">
      <dgm:prSet/>
      <dgm:spPr/>
      <dgm:t>
        <a:bodyPr/>
        <a:lstStyle/>
        <a:p>
          <a:pPr rtl="0"/>
          <a:r>
            <a:rPr lang="ru-RU" dirty="0" smtClean="0"/>
            <a:t>Показатели и статистика </a:t>
          </a:r>
          <a:endParaRPr lang="ru-RU" dirty="0"/>
        </a:p>
      </dgm:t>
    </dgm:pt>
    <dgm:pt modelId="{BA303767-BEF1-43C2-9DF6-2BBDF8D93AA8}" type="parTrans" cxnId="{55651B5F-9873-44AB-B889-D141184B8F23}">
      <dgm:prSet/>
      <dgm:spPr/>
      <dgm:t>
        <a:bodyPr/>
        <a:lstStyle/>
        <a:p>
          <a:endParaRPr lang="ru-RU"/>
        </a:p>
      </dgm:t>
    </dgm:pt>
    <dgm:pt modelId="{F1D14C66-B5DA-4C5A-A236-2C8316E8B8FE}" type="sibTrans" cxnId="{55651B5F-9873-44AB-B889-D141184B8F23}">
      <dgm:prSet/>
      <dgm:spPr/>
      <dgm:t>
        <a:bodyPr/>
        <a:lstStyle/>
        <a:p>
          <a:endParaRPr lang="ru-RU"/>
        </a:p>
      </dgm:t>
    </dgm:pt>
    <dgm:pt modelId="{7E79F5E6-12AF-46EF-B720-9F11194D5167}">
      <dgm:prSet/>
      <dgm:spPr/>
      <dgm:t>
        <a:bodyPr/>
        <a:lstStyle/>
        <a:p>
          <a:pPr rtl="0"/>
          <a:r>
            <a:rPr lang="ru-RU" dirty="0" smtClean="0"/>
            <a:t>Существующая</a:t>
          </a:r>
          <a:endParaRPr lang="ru-RU" dirty="0"/>
        </a:p>
      </dgm:t>
    </dgm:pt>
    <dgm:pt modelId="{2E9565D8-3514-4AC7-8CFA-1628345B38CA}" type="parTrans" cxnId="{F4431B66-2160-4CBD-BBC1-0F97862BE5FF}">
      <dgm:prSet/>
      <dgm:spPr/>
      <dgm:t>
        <a:bodyPr/>
        <a:lstStyle/>
        <a:p>
          <a:endParaRPr lang="ru-RU"/>
        </a:p>
      </dgm:t>
    </dgm:pt>
    <dgm:pt modelId="{BE3D8600-DDD9-4795-8D46-22438112B9FD}" type="sibTrans" cxnId="{F4431B66-2160-4CBD-BBC1-0F97862BE5FF}">
      <dgm:prSet/>
      <dgm:spPr/>
      <dgm:t>
        <a:bodyPr/>
        <a:lstStyle/>
        <a:p>
          <a:endParaRPr lang="ru-RU"/>
        </a:p>
      </dgm:t>
    </dgm:pt>
    <dgm:pt modelId="{55344B9C-F2D1-4929-A090-C3BE73837569}">
      <dgm:prSet/>
      <dgm:spPr/>
      <dgm:t>
        <a:bodyPr/>
        <a:lstStyle/>
        <a:p>
          <a:pPr rtl="0"/>
          <a:r>
            <a:rPr lang="ru-RU" smtClean="0"/>
            <a:t>Специально-собранная</a:t>
          </a:r>
          <a:endParaRPr lang="ru-RU"/>
        </a:p>
      </dgm:t>
    </dgm:pt>
    <dgm:pt modelId="{7B390944-D76D-4BE3-A712-7FBD12FD4A2A}" type="parTrans" cxnId="{7C7CA667-5888-450B-8E86-6756DA891066}">
      <dgm:prSet/>
      <dgm:spPr/>
      <dgm:t>
        <a:bodyPr/>
        <a:lstStyle/>
        <a:p>
          <a:endParaRPr lang="ru-RU"/>
        </a:p>
      </dgm:t>
    </dgm:pt>
    <dgm:pt modelId="{76CE3656-8FE9-4731-B63D-3733A4E6D601}" type="sibTrans" cxnId="{7C7CA667-5888-450B-8E86-6756DA891066}">
      <dgm:prSet/>
      <dgm:spPr/>
      <dgm:t>
        <a:bodyPr/>
        <a:lstStyle/>
        <a:p>
          <a:endParaRPr lang="ru-RU"/>
        </a:p>
      </dgm:t>
    </dgm:pt>
    <dgm:pt modelId="{046A5946-EE68-47FD-BB77-F8D0ACC39619}">
      <dgm:prSet/>
      <dgm:spPr/>
      <dgm:t>
        <a:bodyPr/>
        <a:lstStyle/>
        <a:p>
          <a:pPr rtl="0"/>
          <a:r>
            <a:rPr lang="ru-RU" dirty="0" smtClean="0"/>
            <a:t>Отчеты</a:t>
          </a:r>
          <a:endParaRPr lang="ru-RU" dirty="0"/>
        </a:p>
      </dgm:t>
    </dgm:pt>
    <dgm:pt modelId="{471AB5AB-E2F8-4B4E-A08C-C5B49FF6A3C5}" type="parTrans" cxnId="{7266B29A-EB2E-47C4-9280-92D3F769F642}">
      <dgm:prSet/>
      <dgm:spPr/>
      <dgm:t>
        <a:bodyPr/>
        <a:lstStyle/>
        <a:p>
          <a:endParaRPr lang="ru-RU"/>
        </a:p>
      </dgm:t>
    </dgm:pt>
    <dgm:pt modelId="{0FD2A331-4BF3-4B9F-8016-AD5AE17B13EA}" type="sibTrans" cxnId="{7266B29A-EB2E-47C4-9280-92D3F769F642}">
      <dgm:prSet/>
      <dgm:spPr/>
      <dgm:t>
        <a:bodyPr/>
        <a:lstStyle/>
        <a:p>
          <a:endParaRPr lang="ru-RU"/>
        </a:p>
      </dgm:t>
    </dgm:pt>
    <dgm:pt modelId="{FFDAB42A-CE87-4F3A-87CE-C30DFFEFC937}">
      <dgm:prSet/>
      <dgm:spPr/>
      <dgm:t>
        <a:bodyPr/>
        <a:lstStyle/>
        <a:p>
          <a:pPr rtl="0"/>
          <a:r>
            <a:rPr lang="ru-RU" dirty="0" smtClean="0"/>
            <a:t>Оцениваемых объектов и вышестоящих органов управления</a:t>
          </a:r>
          <a:endParaRPr lang="ru-RU" dirty="0"/>
        </a:p>
      </dgm:t>
    </dgm:pt>
    <dgm:pt modelId="{51693C9D-C4ED-44CC-814F-05DFE312231E}" type="parTrans" cxnId="{470A79BE-FF61-4C1A-AFCF-41A693229D30}">
      <dgm:prSet/>
      <dgm:spPr/>
      <dgm:t>
        <a:bodyPr/>
        <a:lstStyle/>
        <a:p>
          <a:endParaRPr lang="ru-RU"/>
        </a:p>
      </dgm:t>
    </dgm:pt>
    <dgm:pt modelId="{03AFA223-A391-466F-B575-B77BDCC36C6C}" type="sibTrans" cxnId="{470A79BE-FF61-4C1A-AFCF-41A693229D30}">
      <dgm:prSet/>
      <dgm:spPr/>
      <dgm:t>
        <a:bodyPr/>
        <a:lstStyle/>
        <a:p>
          <a:endParaRPr lang="ru-RU"/>
        </a:p>
      </dgm:t>
    </dgm:pt>
    <dgm:pt modelId="{EA8466C0-43B3-4668-BBFA-CC8FC95ED4F2}">
      <dgm:prSet/>
      <dgm:spPr/>
      <dgm:t>
        <a:bodyPr/>
        <a:lstStyle/>
        <a:p>
          <a:pPr rtl="0"/>
          <a:r>
            <a:rPr lang="ru-RU" dirty="0" smtClean="0"/>
            <a:t>Материалы из открытых источников</a:t>
          </a:r>
          <a:endParaRPr lang="ru-RU" dirty="0"/>
        </a:p>
      </dgm:t>
    </dgm:pt>
    <dgm:pt modelId="{6968010E-E94F-4F55-AAA0-2F1993542BC4}" type="parTrans" cxnId="{0038895A-F64E-46AF-BC76-97D9A41062B9}">
      <dgm:prSet/>
      <dgm:spPr/>
      <dgm:t>
        <a:bodyPr/>
        <a:lstStyle/>
        <a:p>
          <a:endParaRPr lang="ru-RU"/>
        </a:p>
      </dgm:t>
    </dgm:pt>
    <dgm:pt modelId="{5EB1A1A1-6B65-4AF9-B229-5588B052967B}" type="sibTrans" cxnId="{0038895A-F64E-46AF-BC76-97D9A41062B9}">
      <dgm:prSet/>
      <dgm:spPr/>
      <dgm:t>
        <a:bodyPr/>
        <a:lstStyle/>
        <a:p>
          <a:endParaRPr lang="ru-RU"/>
        </a:p>
      </dgm:t>
    </dgm:pt>
    <dgm:pt modelId="{760AE492-BEBF-4D57-B8AC-291F57BD506B}">
      <dgm:prSet/>
      <dgm:spPr/>
      <dgm:t>
        <a:bodyPr/>
        <a:lstStyle/>
        <a:p>
          <a:pPr rtl="0"/>
          <a:r>
            <a:rPr lang="ru-RU" dirty="0" smtClean="0"/>
            <a:t>Интернет-сайты</a:t>
          </a:r>
          <a:endParaRPr lang="ru-RU" dirty="0"/>
        </a:p>
      </dgm:t>
    </dgm:pt>
    <dgm:pt modelId="{D197C36C-F84B-4E16-A3E5-49B05D7D4F2B}" type="parTrans" cxnId="{9D3C0AA1-59C5-4A65-925D-8AD5C380651F}">
      <dgm:prSet/>
      <dgm:spPr/>
      <dgm:t>
        <a:bodyPr/>
        <a:lstStyle/>
        <a:p>
          <a:endParaRPr lang="ru-RU"/>
        </a:p>
      </dgm:t>
    </dgm:pt>
    <dgm:pt modelId="{9DF44725-E72F-41E1-B147-CBDBE493E9AC}" type="sibTrans" cxnId="{9D3C0AA1-59C5-4A65-925D-8AD5C380651F}">
      <dgm:prSet/>
      <dgm:spPr/>
      <dgm:t>
        <a:bodyPr/>
        <a:lstStyle/>
        <a:p>
          <a:endParaRPr lang="ru-RU"/>
        </a:p>
      </dgm:t>
    </dgm:pt>
    <dgm:pt modelId="{3724F5AC-0993-4A59-BBC0-A168C4FF92FE}">
      <dgm:prSet/>
      <dgm:spPr/>
      <dgm:t>
        <a:bodyPr/>
        <a:lstStyle/>
        <a:p>
          <a:pPr rtl="0"/>
          <a:r>
            <a:rPr lang="ru-RU" dirty="0" smtClean="0"/>
            <a:t>СМИ</a:t>
          </a:r>
          <a:endParaRPr lang="ru-RU" dirty="0"/>
        </a:p>
      </dgm:t>
    </dgm:pt>
    <dgm:pt modelId="{CA34FDB4-6C3B-43B0-AE26-6C52A7566F27}" type="parTrans" cxnId="{D6B0CBAA-F3BB-4F41-9F5A-7150537CDD4B}">
      <dgm:prSet/>
      <dgm:spPr/>
      <dgm:t>
        <a:bodyPr/>
        <a:lstStyle/>
        <a:p>
          <a:endParaRPr lang="ru-RU"/>
        </a:p>
      </dgm:t>
    </dgm:pt>
    <dgm:pt modelId="{CEA6B78A-CC8B-460E-9CA8-3433CA07BBEA}" type="sibTrans" cxnId="{D6B0CBAA-F3BB-4F41-9F5A-7150537CDD4B}">
      <dgm:prSet/>
      <dgm:spPr/>
      <dgm:t>
        <a:bodyPr/>
        <a:lstStyle/>
        <a:p>
          <a:endParaRPr lang="ru-RU"/>
        </a:p>
      </dgm:t>
    </dgm:pt>
    <dgm:pt modelId="{AE431D65-6DF2-4044-A5E6-1873EF08B230}">
      <dgm:prSet/>
      <dgm:spPr/>
      <dgm:t>
        <a:bodyPr/>
        <a:lstStyle/>
        <a:p>
          <a:pPr rtl="0"/>
          <a:r>
            <a:rPr lang="ru-RU" dirty="0" smtClean="0"/>
            <a:t>Другие</a:t>
          </a:r>
          <a:endParaRPr lang="ru-RU" dirty="0"/>
        </a:p>
      </dgm:t>
    </dgm:pt>
    <dgm:pt modelId="{899D64E9-8CD1-4FAA-B133-10D717209D6C}" type="parTrans" cxnId="{72CF506D-C79B-48DE-9BA2-783D2C7DA4F3}">
      <dgm:prSet/>
      <dgm:spPr/>
      <dgm:t>
        <a:bodyPr/>
        <a:lstStyle/>
        <a:p>
          <a:endParaRPr lang="ru-RU"/>
        </a:p>
      </dgm:t>
    </dgm:pt>
    <dgm:pt modelId="{5F21F04E-B84C-47BE-863F-7D1B09BDEDF0}" type="sibTrans" cxnId="{72CF506D-C79B-48DE-9BA2-783D2C7DA4F3}">
      <dgm:prSet/>
      <dgm:spPr/>
      <dgm:t>
        <a:bodyPr/>
        <a:lstStyle/>
        <a:p>
          <a:endParaRPr lang="ru-RU"/>
        </a:p>
      </dgm:t>
    </dgm:pt>
    <dgm:pt modelId="{1351CCE4-794C-49B9-9646-807085FF6156}">
      <dgm:prSet/>
      <dgm:spPr/>
      <dgm:t>
        <a:bodyPr/>
        <a:lstStyle/>
        <a:p>
          <a:pPr rtl="0"/>
          <a:r>
            <a:rPr lang="ru-RU" dirty="0" smtClean="0"/>
            <a:t>Иные</a:t>
          </a:r>
          <a:endParaRPr lang="ru-RU" dirty="0"/>
        </a:p>
      </dgm:t>
    </dgm:pt>
    <dgm:pt modelId="{01CA0D2B-1E3A-4225-90F2-A10618E08761}" type="parTrans" cxnId="{A7219A15-A044-4ED1-99AE-FF97566A5B28}">
      <dgm:prSet/>
      <dgm:spPr/>
      <dgm:t>
        <a:bodyPr/>
        <a:lstStyle/>
        <a:p>
          <a:endParaRPr lang="ru-RU"/>
        </a:p>
      </dgm:t>
    </dgm:pt>
    <dgm:pt modelId="{7BCD6BCD-8B7E-4442-AD98-5B4A0ABD8D8D}" type="sibTrans" cxnId="{A7219A15-A044-4ED1-99AE-FF97566A5B28}">
      <dgm:prSet/>
      <dgm:spPr/>
      <dgm:t>
        <a:bodyPr/>
        <a:lstStyle/>
        <a:p>
          <a:endParaRPr lang="ru-RU"/>
        </a:p>
      </dgm:t>
    </dgm:pt>
    <dgm:pt modelId="{AED98D48-E99A-46C0-ABBB-661728C9F4B5}">
      <dgm:prSet/>
      <dgm:spPr/>
      <dgm:t>
        <a:bodyPr/>
        <a:lstStyle/>
        <a:p>
          <a:pPr rtl="0"/>
          <a:r>
            <a:rPr lang="ru-RU" dirty="0" smtClean="0"/>
            <a:t>Например, переписки и обсуждения в закрытых группах</a:t>
          </a:r>
          <a:endParaRPr lang="ru-RU" dirty="0"/>
        </a:p>
      </dgm:t>
    </dgm:pt>
    <dgm:pt modelId="{8648DCEE-1458-4D05-A37C-1E4A95E385F6}" type="parTrans" cxnId="{25789D5A-9E8E-431D-A19E-5B72AD5773F7}">
      <dgm:prSet/>
      <dgm:spPr/>
      <dgm:t>
        <a:bodyPr/>
        <a:lstStyle/>
        <a:p>
          <a:endParaRPr lang="ru-RU"/>
        </a:p>
      </dgm:t>
    </dgm:pt>
    <dgm:pt modelId="{017A5526-EBF4-442F-A4F5-DB2730B7F6E5}" type="sibTrans" cxnId="{25789D5A-9E8E-431D-A19E-5B72AD5773F7}">
      <dgm:prSet/>
      <dgm:spPr/>
      <dgm:t>
        <a:bodyPr/>
        <a:lstStyle/>
        <a:p>
          <a:endParaRPr lang="ru-RU"/>
        </a:p>
      </dgm:t>
    </dgm:pt>
    <dgm:pt modelId="{D6DB4AEB-CE90-4009-A490-8EBC73A15606}" type="pres">
      <dgm:prSet presAssocID="{66DCB02B-E762-4AA1-BB48-33AF953F5A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FF2AEE-4B1F-4CCA-ADCC-DD5477BFE211}" type="pres">
      <dgm:prSet presAssocID="{56BC433F-A335-40FD-BECA-95EA9AFCC12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8BEE6-C2AE-4D6B-90B6-793D1CD43DDA}" type="pres">
      <dgm:prSet presAssocID="{56BC433F-A335-40FD-BECA-95EA9AFCC12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2B794-9B78-4703-A802-C22CF3A04526}" type="pres">
      <dgm:prSet presAssocID="{046A5946-EE68-47FD-BB77-F8D0ACC3961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A2FF0-CFA0-48F0-99F7-1C36B86ABF53}" type="pres">
      <dgm:prSet presAssocID="{046A5946-EE68-47FD-BB77-F8D0ACC39619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8FF74-9F4F-4C52-A6AF-71172F3A303D}" type="pres">
      <dgm:prSet presAssocID="{EA8466C0-43B3-4668-BBFA-CC8FC95ED4F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D685D-C416-4E22-9C02-7E5CEF6FB71C}" type="pres">
      <dgm:prSet presAssocID="{EA8466C0-43B3-4668-BBFA-CC8FC95ED4F2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49D2A-2C88-4DB4-B657-9A08B40B0A98}" type="pres">
      <dgm:prSet presAssocID="{1351CCE4-794C-49B9-9646-807085FF615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9269B-7CAF-4835-8427-316A3606B6AF}" type="pres">
      <dgm:prSet presAssocID="{1351CCE4-794C-49B9-9646-807085FF615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47279B-0FAB-4427-860C-97980F742D40}" type="presOf" srcId="{FFDAB42A-CE87-4F3A-87CE-C30DFFEFC937}" destId="{E43A2FF0-CFA0-48F0-99F7-1C36B86ABF53}" srcOrd="0" destOrd="0" presId="urn:microsoft.com/office/officeart/2005/8/layout/vList2"/>
    <dgm:cxn modelId="{0038895A-F64E-46AF-BC76-97D9A41062B9}" srcId="{66DCB02B-E762-4AA1-BB48-33AF953F5AC6}" destId="{EA8466C0-43B3-4668-BBFA-CC8FC95ED4F2}" srcOrd="2" destOrd="0" parTransId="{6968010E-E94F-4F55-AAA0-2F1993542BC4}" sibTransId="{5EB1A1A1-6B65-4AF9-B229-5588B052967B}"/>
    <dgm:cxn modelId="{33499F9F-5920-4B12-8C89-FF71539E0B1B}" type="presOf" srcId="{760AE492-BEBF-4D57-B8AC-291F57BD506B}" destId="{2CDD685D-C416-4E22-9C02-7E5CEF6FB71C}" srcOrd="0" destOrd="0" presId="urn:microsoft.com/office/officeart/2005/8/layout/vList2"/>
    <dgm:cxn modelId="{80582973-7929-40E0-B882-ACD6159DE61E}" type="presOf" srcId="{AED98D48-E99A-46C0-ABBB-661728C9F4B5}" destId="{45D9269B-7CAF-4835-8427-316A3606B6AF}" srcOrd="0" destOrd="0" presId="urn:microsoft.com/office/officeart/2005/8/layout/vList2"/>
    <dgm:cxn modelId="{D6B0CBAA-F3BB-4F41-9F5A-7150537CDD4B}" srcId="{EA8466C0-43B3-4668-BBFA-CC8FC95ED4F2}" destId="{3724F5AC-0993-4A59-BBC0-A168C4FF92FE}" srcOrd="1" destOrd="0" parTransId="{CA34FDB4-6C3B-43B0-AE26-6C52A7566F27}" sibTransId="{CEA6B78A-CC8B-460E-9CA8-3433CA07BBEA}"/>
    <dgm:cxn modelId="{D46B8F9E-691D-47D0-89C6-36CB7DDBB46E}" type="presOf" srcId="{55344B9C-F2D1-4929-A090-C3BE73837569}" destId="{E6F8BEE6-C2AE-4D6B-90B6-793D1CD43DDA}" srcOrd="0" destOrd="1" presId="urn:microsoft.com/office/officeart/2005/8/layout/vList2"/>
    <dgm:cxn modelId="{55651B5F-9873-44AB-B889-D141184B8F23}" srcId="{66DCB02B-E762-4AA1-BB48-33AF953F5AC6}" destId="{56BC433F-A335-40FD-BECA-95EA9AFCC120}" srcOrd="0" destOrd="0" parTransId="{BA303767-BEF1-43C2-9DF6-2BBDF8D93AA8}" sibTransId="{F1D14C66-B5DA-4C5A-A236-2C8316E8B8FE}"/>
    <dgm:cxn modelId="{25789D5A-9E8E-431D-A19E-5B72AD5773F7}" srcId="{1351CCE4-794C-49B9-9646-807085FF6156}" destId="{AED98D48-E99A-46C0-ABBB-661728C9F4B5}" srcOrd="0" destOrd="0" parTransId="{8648DCEE-1458-4D05-A37C-1E4A95E385F6}" sibTransId="{017A5526-EBF4-442F-A4F5-DB2730B7F6E5}"/>
    <dgm:cxn modelId="{171DBD22-3444-4544-AF64-FC699F49BEDC}" type="presOf" srcId="{56BC433F-A335-40FD-BECA-95EA9AFCC120}" destId="{F9FF2AEE-4B1F-4CCA-ADCC-DD5477BFE211}" srcOrd="0" destOrd="0" presId="urn:microsoft.com/office/officeart/2005/8/layout/vList2"/>
    <dgm:cxn modelId="{ADBDC101-F629-4331-B954-02769E05E05B}" type="presOf" srcId="{7E79F5E6-12AF-46EF-B720-9F11194D5167}" destId="{E6F8BEE6-C2AE-4D6B-90B6-793D1CD43DDA}" srcOrd="0" destOrd="0" presId="urn:microsoft.com/office/officeart/2005/8/layout/vList2"/>
    <dgm:cxn modelId="{7266B29A-EB2E-47C4-9280-92D3F769F642}" srcId="{66DCB02B-E762-4AA1-BB48-33AF953F5AC6}" destId="{046A5946-EE68-47FD-BB77-F8D0ACC39619}" srcOrd="1" destOrd="0" parTransId="{471AB5AB-E2F8-4B4E-A08C-C5B49FF6A3C5}" sibTransId="{0FD2A331-4BF3-4B9F-8016-AD5AE17B13EA}"/>
    <dgm:cxn modelId="{9D3C0AA1-59C5-4A65-925D-8AD5C380651F}" srcId="{EA8466C0-43B3-4668-BBFA-CC8FC95ED4F2}" destId="{760AE492-BEBF-4D57-B8AC-291F57BD506B}" srcOrd="0" destOrd="0" parTransId="{D197C36C-F84B-4E16-A3E5-49B05D7D4F2B}" sibTransId="{9DF44725-E72F-41E1-B147-CBDBE493E9AC}"/>
    <dgm:cxn modelId="{F4431B66-2160-4CBD-BBC1-0F97862BE5FF}" srcId="{56BC433F-A335-40FD-BECA-95EA9AFCC120}" destId="{7E79F5E6-12AF-46EF-B720-9F11194D5167}" srcOrd="0" destOrd="0" parTransId="{2E9565D8-3514-4AC7-8CFA-1628345B38CA}" sibTransId="{BE3D8600-DDD9-4795-8D46-22438112B9FD}"/>
    <dgm:cxn modelId="{E0169CF1-5327-47E5-B7FA-0A787831C8FA}" type="presOf" srcId="{046A5946-EE68-47FD-BB77-F8D0ACC39619}" destId="{09F2B794-9B78-4703-A802-C22CF3A04526}" srcOrd="0" destOrd="0" presId="urn:microsoft.com/office/officeart/2005/8/layout/vList2"/>
    <dgm:cxn modelId="{A7219A15-A044-4ED1-99AE-FF97566A5B28}" srcId="{66DCB02B-E762-4AA1-BB48-33AF953F5AC6}" destId="{1351CCE4-794C-49B9-9646-807085FF6156}" srcOrd="3" destOrd="0" parTransId="{01CA0D2B-1E3A-4225-90F2-A10618E08761}" sibTransId="{7BCD6BCD-8B7E-4442-AD98-5B4A0ABD8D8D}"/>
    <dgm:cxn modelId="{7C7CA667-5888-450B-8E86-6756DA891066}" srcId="{56BC433F-A335-40FD-BECA-95EA9AFCC120}" destId="{55344B9C-F2D1-4929-A090-C3BE73837569}" srcOrd="1" destOrd="0" parTransId="{7B390944-D76D-4BE3-A712-7FBD12FD4A2A}" sibTransId="{76CE3656-8FE9-4731-B63D-3733A4E6D601}"/>
    <dgm:cxn modelId="{470A79BE-FF61-4C1A-AFCF-41A693229D30}" srcId="{046A5946-EE68-47FD-BB77-F8D0ACC39619}" destId="{FFDAB42A-CE87-4F3A-87CE-C30DFFEFC937}" srcOrd="0" destOrd="0" parTransId="{51693C9D-C4ED-44CC-814F-05DFE312231E}" sibTransId="{03AFA223-A391-466F-B575-B77BDCC36C6C}"/>
    <dgm:cxn modelId="{C991EA1E-0D21-4355-A96D-2DC9240F41CD}" type="presOf" srcId="{66DCB02B-E762-4AA1-BB48-33AF953F5AC6}" destId="{D6DB4AEB-CE90-4009-A490-8EBC73A15606}" srcOrd="0" destOrd="0" presId="urn:microsoft.com/office/officeart/2005/8/layout/vList2"/>
    <dgm:cxn modelId="{AB20DFC9-043F-41C4-AD55-95A7AEC96BD7}" type="presOf" srcId="{EA8466C0-43B3-4668-BBFA-CC8FC95ED4F2}" destId="{BF78FF74-9F4F-4C52-A6AF-71172F3A303D}" srcOrd="0" destOrd="0" presId="urn:microsoft.com/office/officeart/2005/8/layout/vList2"/>
    <dgm:cxn modelId="{72CF506D-C79B-48DE-9BA2-783D2C7DA4F3}" srcId="{EA8466C0-43B3-4668-BBFA-CC8FC95ED4F2}" destId="{AE431D65-6DF2-4044-A5E6-1873EF08B230}" srcOrd="2" destOrd="0" parTransId="{899D64E9-8CD1-4FAA-B133-10D717209D6C}" sibTransId="{5F21F04E-B84C-47BE-863F-7D1B09BDEDF0}"/>
    <dgm:cxn modelId="{FDB4AABB-438A-48D3-9286-F3F2344A55D5}" type="presOf" srcId="{1351CCE4-794C-49B9-9646-807085FF6156}" destId="{3BD49D2A-2C88-4DB4-B657-9A08B40B0A98}" srcOrd="0" destOrd="0" presId="urn:microsoft.com/office/officeart/2005/8/layout/vList2"/>
    <dgm:cxn modelId="{90611A90-6F7A-46B7-8C63-8AB9619FA656}" type="presOf" srcId="{3724F5AC-0993-4A59-BBC0-A168C4FF92FE}" destId="{2CDD685D-C416-4E22-9C02-7E5CEF6FB71C}" srcOrd="0" destOrd="1" presId="urn:microsoft.com/office/officeart/2005/8/layout/vList2"/>
    <dgm:cxn modelId="{853D2B7C-4C49-4103-A537-952DB470B49B}" type="presOf" srcId="{AE431D65-6DF2-4044-A5E6-1873EF08B230}" destId="{2CDD685D-C416-4E22-9C02-7E5CEF6FB71C}" srcOrd="0" destOrd="2" presId="urn:microsoft.com/office/officeart/2005/8/layout/vList2"/>
    <dgm:cxn modelId="{9BA32340-1583-4139-9AFE-B14BEDD64112}" type="presParOf" srcId="{D6DB4AEB-CE90-4009-A490-8EBC73A15606}" destId="{F9FF2AEE-4B1F-4CCA-ADCC-DD5477BFE211}" srcOrd="0" destOrd="0" presId="urn:microsoft.com/office/officeart/2005/8/layout/vList2"/>
    <dgm:cxn modelId="{43FABA63-8C1B-45D6-9B0A-07AC99F61C03}" type="presParOf" srcId="{D6DB4AEB-CE90-4009-A490-8EBC73A15606}" destId="{E6F8BEE6-C2AE-4D6B-90B6-793D1CD43DDA}" srcOrd="1" destOrd="0" presId="urn:microsoft.com/office/officeart/2005/8/layout/vList2"/>
    <dgm:cxn modelId="{BABDC1B5-8344-45BD-BAB7-7749F7D4B6DE}" type="presParOf" srcId="{D6DB4AEB-CE90-4009-A490-8EBC73A15606}" destId="{09F2B794-9B78-4703-A802-C22CF3A04526}" srcOrd="2" destOrd="0" presId="urn:microsoft.com/office/officeart/2005/8/layout/vList2"/>
    <dgm:cxn modelId="{C573E6CD-F553-4631-B52D-9B6AC3402135}" type="presParOf" srcId="{D6DB4AEB-CE90-4009-A490-8EBC73A15606}" destId="{E43A2FF0-CFA0-48F0-99F7-1C36B86ABF53}" srcOrd="3" destOrd="0" presId="urn:microsoft.com/office/officeart/2005/8/layout/vList2"/>
    <dgm:cxn modelId="{BCF3003B-CC2E-4207-9069-4FFAF3322B14}" type="presParOf" srcId="{D6DB4AEB-CE90-4009-A490-8EBC73A15606}" destId="{BF78FF74-9F4F-4C52-A6AF-71172F3A303D}" srcOrd="4" destOrd="0" presId="urn:microsoft.com/office/officeart/2005/8/layout/vList2"/>
    <dgm:cxn modelId="{1A4535BC-A662-4218-9A22-8CD8B6C09876}" type="presParOf" srcId="{D6DB4AEB-CE90-4009-A490-8EBC73A15606}" destId="{2CDD685D-C416-4E22-9C02-7E5CEF6FB71C}" srcOrd="5" destOrd="0" presId="urn:microsoft.com/office/officeart/2005/8/layout/vList2"/>
    <dgm:cxn modelId="{6A2493D6-5AFC-4EBC-B62C-E075EF6CFF1F}" type="presParOf" srcId="{D6DB4AEB-CE90-4009-A490-8EBC73A15606}" destId="{3BD49D2A-2C88-4DB4-B657-9A08B40B0A98}" srcOrd="6" destOrd="0" presId="urn:microsoft.com/office/officeart/2005/8/layout/vList2"/>
    <dgm:cxn modelId="{49FCE52C-8E56-4E20-A790-34C1E2E53DA8}" type="presParOf" srcId="{D6DB4AEB-CE90-4009-A490-8EBC73A15606}" destId="{45D9269B-7CAF-4835-8427-316A3606B6A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744DED7-5931-490A-84BF-165ED8E28617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859E1D-C690-4ADC-864B-ADFA62902222}">
      <dgm:prSet/>
      <dgm:spPr/>
      <dgm:t>
        <a:bodyPr/>
        <a:lstStyle/>
        <a:p>
          <a:pPr rtl="0"/>
          <a:r>
            <a:rPr lang="ru-RU" dirty="0" smtClean="0"/>
            <a:t>На официальных сайтах есть:</a:t>
          </a:r>
          <a:endParaRPr lang="ru-RU" dirty="0"/>
        </a:p>
      </dgm:t>
    </dgm:pt>
    <dgm:pt modelId="{5590992D-13FA-4688-8B36-1B87A349A90F}" type="parTrans" cxnId="{0F5618E8-2384-4255-8D32-2AAFE1326535}">
      <dgm:prSet/>
      <dgm:spPr/>
      <dgm:t>
        <a:bodyPr/>
        <a:lstStyle/>
        <a:p>
          <a:endParaRPr lang="ru-RU"/>
        </a:p>
      </dgm:t>
    </dgm:pt>
    <dgm:pt modelId="{F1045F45-E997-4C7C-95F4-944BAE877D43}" type="sibTrans" cxnId="{0F5618E8-2384-4255-8D32-2AAFE1326535}">
      <dgm:prSet/>
      <dgm:spPr/>
      <dgm:t>
        <a:bodyPr/>
        <a:lstStyle/>
        <a:p>
          <a:endParaRPr lang="ru-RU"/>
        </a:p>
      </dgm:t>
    </dgm:pt>
    <dgm:pt modelId="{83BF6F3A-83CA-4A3F-9E13-B075449D60E7}">
      <dgm:prSet/>
      <dgm:spPr/>
      <dgm:t>
        <a:bodyPr/>
        <a:lstStyle/>
        <a:p>
          <a:pPr rtl="0"/>
          <a:r>
            <a:rPr lang="ru-RU" smtClean="0"/>
            <a:t>Специализированные консультационные сервисы</a:t>
          </a:r>
          <a:endParaRPr lang="ru-RU"/>
        </a:p>
      </dgm:t>
    </dgm:pt>
    <dgm:pt modelId="{896A6265-BD96-401B-A359-6BE3B06D975F}" type="parTrans" cxnId="{C2323544-BCC1-43E7-92BE-0B7657AFE7C7}">
      <dgm:prSet/>
      <dgm:spPr/>
      <dgm:t>
        <a:bodyPr/>
        <a:lstStyle/>
        <a:p>
          <a:endParaRPr lang="ru-RU"/>
        </a:p>
      </dgm:t>
    </dgm:pt>
    <dgm:pt modelId="{510E11C6-0ED6-422B-AA2A-BF40B1E5CC76}" type="sibTrans" cxnId="{C2323544-BCC1-43E7-92BE-0B7657AFE7C7}">
      <dgm:prSet/>
      <dgm:spPr/>
      <dgm:t>
        <a:bodyPr/>
        <a:lstStyle/>
        <a:p>
          <a:endParaRPr lang="ru-RU"/>
        </a:p>
      </dgm:t>
    </dgm:pt>
    <dgm:pt modelId="{B90F83EB-6FD0-40F0-B3E1-4753CD9B70D9}">
      <dgm:prSet/>
      <dgm:spPr/>
      <dgm:t>
        <a:bodyPr/>
        <a:lstStyle/>
        <a:p>
          <a:pPr rtl="0"/>
          <a:r>
            <a:rPr lang="ru-RU" dirty="0" smtClean="0"/>
            <a:t>Сервисы официальных обращений </a:t>
          </a:r>
          <a:endParaRPr lang="ru-RU" dirty="0"/>
        </a:p>
      </dgm:t>
    </dgm:pt>
    <dgm:pt modelId="{D6A490D2-E50E-4DC4-93A5-A4791EA06DBE}" type="parTrans" cxnId="{7CBDD846-2859-4AB0-94E5-8D3E9D2B9ACD}">
      <dgm:prSet/>
      <dgm:spPr/>
      <dgm:t>
        <a:bodyPr/>
        <a:lstStyle/>
        <a:p>
          <a:endParaRPr lang="ru-RU"/>
        </a:p>
      </dgm:t>
    </dgm:pt>
    <dgm:pt modelId="{B45E5F44-2448-4C93-B518-A041F758CE49}" type="sibTrans" cxnId="{7CBDD846-2859-4AB0-94E5-8D3E9D2B9ACD}">
      <dgm:prSet/>
      <dgm:spPr/>
      <dgm:t>
        <a:bodyPr/>
        <a:lstStyle/>
        <a:p>
          <a:endParaRPr lang="ru-RU"/>
        </a:p>
      </dgm:t>
    </dgm:pt>
    <dgm:pt modelId="{F8BAC5F0-D3AD-4A74-809C-F6AD18EA5619}">
      <dgm:prSet/>
      <dgm:spPr/>
      <dgm:t>
        <a:bodyPr/>
        <a:lstStyle/>
        <a:p>
          <a:pPr rtl="0"/>
          <a:r>
            <a:rPr lang="ru-RU" smtClean="0"/>
            <a:t>Дополнительные коммуникативные возможности:</a:t>
          </a:r>
          <a:endParaRPr lang="ru-RU"/>
        </a:p>
      </dgm:t>
    </dgm:pt>
    <dgm:pt modelId="{6400A454-F286-4670-BE0A-C44B45575B95}" type="parTrans" cxnId="{BED2FCB0-809F-47EA-93EF-5CCA6A442703}">
      <dgm:prSet/>
      <dgm:spPr/>
      <dgm:t>
        <a:bodyPr/>
        <a:lstStyle/>
        <a:p>
          <a:endParaRPr lang="ru-RU"/>
        </a:p>
      </dgm:t>
    </dgm:pt>
    <dgm:pt modelId="{3DCAE854-0018-4AD4-AAD6-FFDB285E9E6B}" type="sibTrans" cxnId="{BED2FCB0-809F-47EA-93EF-5CCA6A442703}">
      <dgm:prSet/>
      <dgm:spPr/>
      <dgm:t>
        <a:bodyPr/>
        <a:lstStyle/>
        <a:p>
          <a:endParaRPr lang="ru-RU"/>
        </a:p>
      </dgm:t>
    </dgm:pt>
    <dgm:pt modelId="{EEED35D7-6635-4265-A621-9EB2DA25A651}">
      <dgm:prSet/>
      <dgm:spPr/>
      <dgm:t>
        <a:bodyPr/>
        <a:lstStyle/>
        <a:p>
          <a:pPr rtl="0"/>
          <a:r>
            <a:rPr lang="ru-RU" dirty="0" smtClean="0"/>
            <a:t>Страницы Органов и институтов в </a:t>
          </a:r>
          <a:r>
            <a:rPr lang="ru-RU" dirty="0" err="1" smtClean="0"/>
            <a:t>соцсетях</a:t>
          </a:r>
          <a:r>
            <a:rPr lang="ru-RU" dirty="0" smtClean="0"/>
            <a:t>: </a:t>
          </a:r>
          <a:r>
            <a:rPr lang="en-US" dirty="0" err="1" smtClean="0"/>
            <a:t>Livejournal</a:t>
          </a:r>
          <a:r>
            <a:rPr lang="ru-RU" dirty="0" smtClean="0"/>
            <a:t>, </a:t>
          </a:r>
          <a:r>
            <a:rPr lang="ru-RU" dirty="0" err="1" smtClean="0"/>
            <a:t>Вконтакте</a:t>
          </a:r>
          <a:r>
            <a:rPr lang="ru-RU" dirty="0" smtClean="0"/>
            <a:t>, </a:t>
          </a:r>
          <a:r>
            <a:rPr lang="en-US" dirty="0" smtClean="0"/>
            <a:t>Twitter</a:t>
          </a:r>
          <a:r>
            <a:rPr lang="ru-RU" dirty="0" smtClean="0"/>
            <a:t>, </a:t>
          </a:r>
          <a:r>
            <a:rPr lang="en-US" dirty="0" smtClean="0"/>
            <a:t>Facebook</a:t>
          </a:r>
          <a:r>
            <a:rPr lang="ru-RU" dirty="0" smtClean="0"/>
            <a:t>, </a:t>
          </a:r>
          <a:r>
            <a:rPr lang="en-US" dirty="0" smtClean="0"/>
            <a:t>YouTube</a:t>
          </a:r>
          <a:r>
            <a:rPr lang="ru-RU" dirty="0" smtClean="0"/>
            <a:t> и др. (ссылки есть на официальных сайтах)</a:t>
          </a:r>
          <a:endParaRPr lang="ru-RU" dirty="0"/>
        </a:p>
      </dgm:t>
    </dgm:pt>
    <dgm:pt modelId="{F28705F0-DD10-4AC2-B3F7-165FC41648E6}" type="parTrans" cxnId="{2E408EF0-D773-49E7-9F17-2464A09E0F07}">
      <dgm:prSet/>
      <dgm:spPr/>
      <dgm:t>
        <a:bodyPr/>
        <a:lstStyle/>
        <a:p>
          <a:endParaRPr lang="ru-RU"/>
        </a:p>
      </dgm:t>
    </dgm:pt>
    <dgm:pt modelId="{53FB537D-A781-49B2-A4C0-B8796CB46B48}" type="sibTrans" cxnId="{2E408EF0-D773-49E7-9F17-2464A09E0F07}">
      <dgm:prSet/>
      <dgm:spPr/>
      <dgm:t>
        <a:bodyPr/>
        <a:lstStyle/>
        <a:p>
          <a:endParaRPr lang="ru-RU"/>
        </a:p>
      </dgm:t>
    </dgm:pt>
    <dgm:pt modelId="{0F8D242B-45ED-4C9E-BC61-BFF2673B8ED4}">
      <dgm:prSet/>
      <dgm:spPr/>
      <dgm:t>
        <a:bodyPr/>
        <a:lstStyle/>
        <a:p>
          <a:pPr rtl="0"/>
          <a:r>
            <a:rPr lang="ru-RU" dirty="0" smtClean="0"/>
            <a:t>Статистика обращений</a:t>
          </a:r>
          <a:endParaRPr lang="ru-RU" dirty="0"/>
        </a:p>
      </dgm:t>
    </dgm:pt>
    <dgm:pt modelId="{49BC6E93-3C73-43DC-B619-9444F328C165}" type="parTrans" cxnId="{CE4B8565-909E-4217-9AA6-82F537719E78}">
      <dgm:prSet/>
      <dgm:spPr/>
      <dgm:t>
        <a:bodyPr/>
        <a:lstStyle/>
        <a:p>
          <a:endParaRPr lang="ru-RU"/>
        </a:p>
      </dgm:t>
    </dgm:pt>
    <dgm:pt modelId="{4C2402DE-81AD-4D8C-818C-069B709E60A2}" type="sibTrans" cxnId="{CE4B8565-909E-4217-9AA6-82F537719E78}">
      <dgm:prSet/>
      <dgm:spPr/>
      <dgm:t>
        <a:bodyPr/>
        <a:lstStyle/>
        <a:p>
          <a:endParaRPr lang="ru-RU"/>
        </a:p>
      </dgm:t>
    </dgm:pt>
    <dgm:pt modelId="{A8E89273-BE7F-484A-A01F-22C119D04192}" type="pres">
      <dgm:prSet presAssocID="{3744DED7-5931-490A-84BF-165ED8E286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DE42C-562A-4FE9-8E7F-2763CAF369D9}" type="pres">
      <dgm:prSet presAssocID="{BF859E1D-C690-4ADC-864B-ADFA62902222}" presName="parentLin" presStyleCnt="0"/>
      <dgm:spPr/>
    </dgm:pt>
    <dgm:pt modelId="{42C25AF9-67D9-494C-98A4-187391FD146F}" type="pres">
      <dgm:prSet presAssocID="{BF859E1D-C690-4ADC-864B-ADFA6290222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A1CE0DE-6799-4AB7-BBD3-027D4EA5FB15}" type="pres">
      <dgm:prSet presAssocID="{BF859E1D-C690-4ADC-864B-ADFA6290222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7F6F4-0028-4229-AB52-BECB7A4EDBB5}" type="pres">
      <dgm:prSet presAssocID="{BF859E1D-C690-4ADC-864B-ADFA62902222}" presName="negativeSpace" presStyleCnt="0"/>
      <dgm:spPr/>
    </dgm:pt>
    <dgm:pt modelId="{02530AF4-85BA-4952-AA69-758F522C04A3}" type="pres">
      <dgm:prSet presAssocID="{BF859E1D-C690-4ADC-864B-ADFA6290222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E20BA-E837-4CED-B7D3-ABE88B01F568}" type="pres">
      <dgm:prSet presAssocID="{F1045F45-E997-4C7C-95F4-944BAE877D43}" presName="spaceBetweenRectangles" presStyleCnt="0"/>
      <dgm:spPr/>
    </dgm:pt>
    <dgm:pt modelId="{FD839666-ADF3-4018-ABCF-D43E32EAF63D}" type="pres">
      <dgm:prSet presAssocID="{F8BAC5F0-D3AD-4A74-809C-F6AD18EA5619}" presName="parentLin" presStyleCnt="0"/>
      <dgm:spPr/>
    </dgm:pt>
    <dgm:pt modelId="{799E3544-57D6-43D7-A5AA-AC0137762DD3}" type="pres">
      <dgm:prSet presAssocID="{F8BAC5F0-D3AD-4A74-809C-F6AD18EA561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BB1F9A6-1A54-4CA3-AB68-34F44A889F66}" type="pres">
      <dgm:prSet presAssocID="{F8BAC5F0-D3AD-4A74-809C-F6AD18EA561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FB621-9F0A-4AE5-B98F-C0A621AAB190}" type="pres">
      <dgm:prSet presAssocID="{F8BAC5F0-D3AD-4A74-809C-F6AD18EA5619}" presName="negativeSpace" presStyleCnt="0"/>
      <dgm:spPr/>
    </dgm:pt>
    <dgm:pt modelId="{D81A5368-FC4F-4AA8-A2EB-46FFBCB6C89E}" type="pres">
      <dgm:prSet presAssocID="{F8BAC5F0-D3AD-4A74-809C-F6AD18EA561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D2FCB0-809F-47EA-93EF-5CCA6A442703}" srcId="{3744DED7-5931-490A-84BF-165ED8E28617}" destId="{F8BAC5F0-D3AD-4A74-809C-F6AD18EA5619}" srcOrd="1" destOrd="0" parTransId="{6400A454-F286-4670-BE0A-C44B45575B95}" sibTransId="{3DCAE854-0018-4AD4-AAD6-FFDB285E9E6B}"/>
    <dgm:cxn modelId="{6604374A-5EBC-442C-9145-6CA38604F8A5}" type="presOf" srcId="{B90F83EB-6FD0-40F0-B3E1-4753CD9B70D9}" destId="{02530AF4-85BA-4952-AA69-758F522C04A3}" srcOrd="0" destOrd="1" presId="urn:microsoft.com/office/officeart/2005/8/layout/list1"/>
    <dgm:cxn modelId="{3AA53350-AD2A-422C-83B9-68C0D45CDA22}" type="presOf" srcId="{83BF6F3A-83CA-4A3F-9E13-B075449D60E7}" destId="{02530AF4-85BA-4952-AA69-758F522C04A3}" srcOrd="0" destOrd="0" presId="urn:microsoft.com/office/officeart/2005/8/layout/list1"/>
    <dgm:cxn modelId="{C2323544-BCC1-43E7-92BE-0B7657AFE7C7}" srcId="{BF859E1D-C690-4ADC-864B-ADFA62902222}" destId="{83BF6F3A-83CA-4A3F-9E13-B075449D60E7}" srcOrd="0" destOrd="0" parTransId="{896A6265-BD96-401B-A359-6BE3B06D975F}" sibTransId="{510E11C6-0ED6-422B-AA2A-BF40B1E5CC76}"/>
    <dgm:cxn modelId="{0F5618E8-2384-4255-8D32-2AAFE1326535}" srcId="{3744DED7-5931-490A-84BF-165ED8E28617}" destId="{BF859E1D-C690-4ADC-864B-ADFA62902222}" srcOrd="0" destOrd="0" parTransId="{5590992D-13FA-4688-8B36-1B87A349A90F}" sibTransId="{F1045F45-E997-4C7C-95F4-944BAE877D43}"/>
    <dgm:cxn modelId="{CE4B8565-909E-4217-9AA6-82F537719E78}" srcId="{BF859E1D-C690-4ADC-864B-ADFA62902222}" destId="{0F8D242B-45ED-4C9E-BC61-BFF2673B8ED4}" srcOrd="2" destOrd="0" parTransId="{49BC6E93-3C73-43DC-B619-9444F328C165}" sibTransId="{4C2402DE-81AD-4D8C-818C-069B709E60A2}"/>
    <dgm:cxn modelId="{2E408EF0-D773-49E7-9F17-2464A09E0F07}" srcId="{F8BAC5F0-D3AD-4A74-809C-F6AD18EA5619}" destId="{EEED35D7-6635-4265-A621-9EB2DA25A651}" srcOrd="0" destOrd="0" parTransId="{F28705F0-DD10-4AC2-B3F7-165FC41648E6}" sibTransId="{53FB537D-A781-49B2-A4C0-B8796CB46B48}"/>
    <dgm:cxn modelId="{BAB2DA30-5507-4026-A61E-E9B41210F79A}" type="presOf" srcId="{0F8D242B-45ED-4C9E-BC61-BFF2673B8ED4}" destId="{02530AF4-85BA-4952-AA69-758F522C04A3}" srcOrd="0" destOrd="2" presId="urn:microsoft.com/office/officeart/2005/8/layout/list1"/>
    <dgm:cxn modelId="{16DDE40C-F6C7-47EB-B4B3-8E73940FAD57}" type="presOf" srcId="{F8BAC5F0-D3AD-4A74-809C-F6AD18EA5619}" destId="{CBB1F9A6-1A54-4CA3-AB68-34F44A889F66}" srcOrd="1" destOrd="0" presId="urn:microsoft.com/office/officeart/2005/8/layout/list1"/>
    <dgm:cxn modelId="{6FD84572-6395-4556-A107-BDE47FFE062A}" type="presOf" srcId="{F8BAC5F0-D3AD-4A74-809C-F6AD18EA5619}" destId="{799E3544-57D6-43D7-A5AA-AC0137762DD3}" srcOrd="0" destOrd="0" presId="urn:microsoft.com/office/officeart/2005/8/layout/list1"/>
    <dgm:cxn modelId="{047C417E-F674-4A58-9822-5D1E6A0250FD}" type="presOf" srcId="{BF859E1D-C690-4ADC-864B-ADFA62902222}" destId="{8A1CE0DE-6799-4AB7-BBD3-027D4EA5FB15}" srcOrd="1" destOrd="0" presId="urn:microsoft.com/office/officeart/2005/8/layout/list1"/>
    <dgm:cxn modelId="{E6DF5B3B-D4B5-42F6-B94A-8688139551DB}" type="presOf" srcId="{EEED35D7-6635-4265-A621-9EB2DA25A651}" destId="{D81A5368-FC4F-4AA8-A2EB-46FFBCB6C89E}" srcOrd="0" destOrd="0" presId="urn:microsoft.com/office/officeart/2005/8/layout/list1"/>
    <dgm:cxn modelId="{17C30180-874C-4EC3-B927-409D4BC2FD16}" type="presOf" srcId="{3744DED7-5931-490A-84BF-165ED8E28617}" destId="{A8E89273-BE7F-484A-A01F-22C119D04192}" srcOrd="0" destOrd="0" presId="urn:microsoft.com/office/officeart/2005/8/layout/list1"/>
    <dgm:cxn modelId="{7CBDD846-2859-4AB0-94E5-8D3E9D2B9ACD}" srcId="{BF859E1D-C690-4ADC-864B-ADFA62902222}" destId="{B90F83EB-6FD0-40F0-B3E1-4753CD9B70D9}" srcOrd="1" destOrd="0" parTransId="{D6A490D2-E50E-4DC4-93A5-A4791EA06DBE}" sibTransId="{B45E5F44-2448-4C93-B518-A041F758CE49}"/>
    <dgm:cxn modelId="{9A6094C0-62D3-4DDD-9DB9-691CD6201B12}" type="presOf" srcId="{BF859E1D-C690-4ADC-864B-ADFA62902222}" destId="{42C25AF9-67D9-494C-98A4-187391FD146F}" srcOrd="0" destOrd="0" presId="urn:microsoft.com/office/officeart/2005/8/layout/list1"/>
    <dgm:cxn modelId="{8F8F3047-652A-4B2C-92A8-7B6C1F949436}" type="presParOf" srcId="{A8E89273-BE7F-484A-A01F-22C119D04192}" destId="{275DE42C-562A-4FE9-8E7F-2763CAF369D9}" srcOrd="0" destOrd="0" presId="urn:microsoft.com/office/officeart/2005/8/layout/list1"/>
    <dgm:cxn modelId="{A5AF708F-7FF4-4F84-9AE0-7E052B53A2BE}" type="presParOf" srcId="{275DE42C-562A-4FE9-8E7F-2763CAF369D9}" destId="{42C25AF9-67D9-494C-98A4-187391FD146F}" srcOrd="0" destOrd="0" presId="urn:microsoft.com/office/officeart/2005/8/layout/list1"/>
    <dgm:cxn modelId="{95A00C76-2211-45BC-8D28-BDD20AD359B5}" type="presParOf" srcId="{275DE42C-562A-4FE9-8E7F-2763CAF369D9}" destId="{8A1CE0DE-6799-4AB7-BBD3-027D4EA5FB15}" srcOrd="1" destOrd="0" presId="urn:microsoft.com/office/officeart/2005/8/layout/list1"/>
    <dgm:cxn modelId="{3E66C933-FA08-4021-8361-A659A7742772}" type="presParOf" srcId="{A8E89273-BE7F-484A-A01F-22C119D04192}" destId="{C6C7F6F4-0028-4229-AB52-BECB7A4EDBB5}" srcOrd="1" destOrd="0" presId="urn:microsoft.com/office/officeart/2005/8/layout/list1"/>
    <dgm:cxn modelId="{97A5921B-BAEC-47FA-9412-CB3B8C0E3140}" type="presParOf" srcId="{A8E89273-BE7F-484A-A01F-22C119D04192}" destId="{02530AF4-85BA-4952-AA69-758F522C04A3}" srcOrd="2" destOrd="0" presId="urn:microsoft.com/office/officeart/2005/8/layout/list1"/>
    <dgm:cxn modelId="{A315AE33-F90C-49EA-B1C7-9AB79F482E6B}" type="presParOf" srcId="{A8E89273-BE7F-484A-A01F-22C119D04192}" destId="{036E20BA-E837-4CED-B7D3-ABE88B01F568}" srcOrd="3" destOrd="0" presId="urn:microsoft.com/office/officeart/2005/8/layout/list1"/>
    <dgm:cxn modelId="{0C4CD316-2067-4FEB-AA0F-619002BF43DF}" type="presParOf" srcId="{A8E89273-BE7F-484A-A01F-22C119D04192}" destId="{FD839666-ADF3-4018-ABCF-D43E32EAF63D}" srcOrd="4" destOrd="0" presId="urn:microsoft.com/office/officeart/2005/8/layout/list1"/>
    <dgm:cxn modelId="{D4F7BEC0-1334-46ED-AC7C-789D0115F928}" type="presParOf" srcId="{FD839666-ADF3-4018-ABCF-D43E32EAF63D}" destId="{799E3544-57D6-43D7-A5AA-AC0137762DD3}" srcOrd="0" destOrd="0" presId="urn:microsoft.com/office/officeart/2005/8/layout/list1"/>
    <dgm:cxn modelId="{7FD94D5A-160A-4332-814D-03435DE704F1}" type="presParOf" srcId="{FD839666-ADF3-4018-ABCF-D43E32EAF63D}" destId="{CBB1F9A6-1A54-4CA3-AB68-34F44A889F66}" srcOrd="1" destOrd="0" presId="urn:microsoft.com/office/officeart/2005/8/layout/list1"/>
    <dgm:cxn modelId="{5DAD0606-10A9-4BF3-BC92-37802E14AABD}" type="presParOf" srcId="{A8E89273-BE7F-484A-A01F-22C119D04192}" destId="{283FB621-9F0A-4AE5-B98F-C0A621AAB190}" srcOrd="5" destOrd="0" presId="urn:microsoft.com/office/officeart/2005/8/layout/list1"/>
    <dgm:cxn modelId="{D202D685-87CB-4FF8-8233-6317B66BC11B}" type="presParOf" srcId="{A8E89273-BE7F-484A-A01F-22C119D04192}" destId="{D81A5368-FC4F-4AA8-A2EB-46FFBCB6C89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2A9685E-4DF6-4EB4-A2FA-958A19A03468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5A231F-699E-457D-A729-A1CB528C6229}">
      <dgm:prSet custT="1"/>
      <dgm:spPr/>
      <dgm:t>
        <a:bodyPr/>
        <a:lstStyle/>
        <a:p>
          <a:pPr rtl="0"/>
          <a:r>
            <a:rPr lang="ru-RU" sz="2000" i="1" dirty="0" smtClean="0"/>
            <a:t>Респонденты:</a:t>
          </a:r>
          <a:endParaRPr lang="ru-RU" sz="2000" i="1" dirty="0"/>
        </a:p>
      </dgm:t>
    </dgm:pt>
    <dgm:pt modelId="{B1E1B753-C58D-45FE-9270-A376094B0B5B}" type="parTrans" cxnId="{3BA22F47-AA29-4412-AB5A-D65E947D546F}">
      <dgm:prSet/>
      <dgm:spPr/>
      <dgm:t>
        <a:bodyPr/>
        <a:lstStyle/>
        <a:p>
          <a:endParaRPr lang="ru-RU"/>
        </a:p>
      </dgm:t>
    </dgm:pt>
    <dgm:pt modelId="{5777F777-3520-4CE5-8A3A-165F09D95473}" type="sibTrans" cxnId="{3BA22F47-AA29-4412-AB5A-D65E947D546F}">
      <dgm:prSet/>
      <dgm:spPr/>
      <dgm:t>
        <a:bodyPr/>
        <a:lstStyle/>
        <a:p>
          <a:endParaRPr lang="ru-RU"/>
        </a:p>
      </dgm:t>
    </dgm:pt>
    <dgm:pt modelId="{E3892B86-BB9A-4F75-8720-2E3A7FD7C3CC}">
      <dgm:prSet/>
      <dgm:spPr/>
      <dgm:t>
        <a:bodyPr/>
        <a:lstStyle/>
        <a:p>
          <a:pPr rtl="0"/>
          <a:r>
            <a:rPr lang="ru-RU" dirty="0" smtClean="0"/>
            <a:t>Потребители услуг (обучающиеся и/или их родители) </a:t>
          </a:r>
          <a:endParaRPr lang="ru-RU" dirty="0"/>
        </a:p>
      </dgm:t>
    </dgm:pt>
    <dgm:pt modelId="{3B271E27-6620-4CD0-8B58-6D2B638B063A}" type="parTrans" cxnId="{03759383-C338-4D6B-882F-B950EFB24E06}">
      <dgm:prSet/>
      <dgm:spPr/>
      <dgm:t>
        <a:bodyPr/>
        <a:lstStyle/>
        <a:p>
          <a:endParaRPr lang="ru-RU"/>
        </a:p>
      </dgm:t>
    </dgm:pt>
    <dgm:pt modelId="{ED0E12BF-BF04-4FCD-99BD-4667DD5C2E5F}" type="sibTrans" cxnId="{03759383-C338-4D6B-882F-B950EFB24E06}">
      <dgm:prSet/>
      <dgm:spPr/>
      <dgm:t>
        <a:bodyPr/>
        <a:lstStyle/>
        <a:p>
          <a:endParaRPr lang="ru-RU"/>
        </a:p>
      </dgm:t>
    </dgm:pt>
    <dgm:pt modelId="{5AF2B111-D04B-4828-9769-D249B6E4A3D7}">
      <dgm:prSet/>
      <dgm:spPr/>
      <dgm:t>
        <a:bodyPr/>
        <a:lstStyle/>
        <a:p>
          <a:pPr rtl="0"/>
          <a:r>
            <a:rPr lang="ru-RU" dirty="0" smtClean="0"/>
            <a:t>Работники образования (педагоги, администрация, обслуживающий персонал) </a:t>
          </a:r>
          <a:endParaRPr lang="ru-RU" dirty="0"/>
        </a:p>
      </dgm:t>
    </dgm:pt>
    <dgm:pt modelId="{B0C3F75B-93BD-4029-B73A-4661751B2CF2}" type="parTrans" cxnId="{84D47FCA-7DB0-42FF-912A-6F50BEF0B556}">
      <dgm:prSet/>
      <dgm:spPr/>
      <dgm:t>
        <a:bodyPr/>
        <a:lstStyle/>
        <a:p>
          <a:endParaRPr lang="ru-RU"/>
        </a:p>
      </dgm:t>
    </dgm:pt>
    <dgm:pt modelId="{0A81D396-E3CE-46EB-B403-5F1239DFBA50}" type="sibTrans" cxnId="{84D47FCA-7DB0-42FF-912A-6F50BEF0B556}">
      <dgm:prSet/>
      <dgm:spPr/>
      <dgm:t>
        <a:bodyPr/>
        <a:lstStyle/>
        <a:p>
          <a:endParaRPr lang="ru-RU"/>
        </a:p>
      </dgm:t>
    </dgm:pt>
    <dgm:pt modelId="{3C2799BC-8A82-4962-8255-1E124876E8D1}">
      <dgm:prSet/>
      <dgm:spPr/>
      <dgm:t>
        <a:bodyPr/>
        <a:lstStyle/>
        <a:p>
          <a:pPr rtl="0"/>
          <a:r>
            <a:rPr lang="ru-RU" dirty="0" smtClean="0"/>
            <a:t>Местные жители (близлежащего микрорайона, муниципальные активисты) </a:t>
          </a:r>
          <a:endParaRPr lang="ru-RU" dirty="0"/>
        </a:p>
      </dgm:t>
    </dgm:pt>
    <dgm:pt modelId="{AE6D3D03-3866-4266-AC3A-67DF7257E21A}" type="parTrans" cxnId="{4C1675A5-A2C6-43D9-99C4-B5C3432C7790}">
      <dgm:prSet/>
      <dgm:spPr/>
      <dgm:t>
        <a:bodyPr/>
        <a:lstStyle/>
        <a:p>
          <a:endParaRPr lang="ru-RU"/>
        </a:p>
      </dgm:t>
    </dgm:pt>
    <dgm:pt modelId="{AAB5EF88-B660-4E47-8BB8-983F48C485EE}" type="sibTrans" cxnId="{4C1675A5-A2C6-43D9-99C4-B5C3432C7790}">
      <dgm:prSet/>
      <dgm:spPr/>
      <dgm:t>
        <a:bodyPr/>
        <a:lstStyle/>
        <a:p>
          <a:endParaRPr lang="ru-RU"/>
        </a:p>
      </dgm:t>
    </dgm:pt>
    <dgm:pt modelId="{493A8284-5EE5-43C5-BF39-3E60F2EF2DF6}">
      <dgm:prSet/>
      <dgm:spPr/>
      <dgm:t>
        <a:bodyPr/>
        <a:lstStyle/>
        <a:p>
          <a:pPr rtl="0"/>
          <a:r>
            <a:rPr lang="ru-RU" dirty="0" smtClean="0"/>
            <a:t>Другие </a:t>
          </a:r>
          <a:endParaRPr lang="ru-RU" dirty="0"/>
        </a:p>
      </dgm:t>
    </dgm:pt>
    <dgm:pt modelId="{FDC447A4-9BE5-486C-AAC3-A5BD53A7EE26}" type="parTrans" cxnId="{B2FA36A4-26A7-453F-87BE-82FCEC825BFA}">
      <dgm:prSet/>
      <dgm:spPr/>
      <dgm:t>
        <a:bodyPr/>
        <a:lstStyle/>
        <a:p>
          <a:endParaRPr lang="ru-RU"/>
        </a:p>
      </dgm:t>
    </dgm:pt>
    <dgm:pt modelId="{9913184B-E7A6-46EC-B5C5-9252DB86B839}" type="sibTrans" cxnId="{B2FA36A4-26A7-453F-87BE-82FCEC825BFA}">
      <dgm:prSet/>
      <dgm:spPr/>
      <dgm:t>
        <a:bodyPr/>
        <a:lstStyle/>
        <a:p>
          <a:endParaRPr lang="ru-RU"/>
        </a:p>
      </dgm:t>
    </dgm:pt>
    <dgm:pt modelId="{DBC318C5-59E4-4F1F-888A-FAE551154C21}">
      <dgm:prSet custT="1"/>
      <dgm:spPr/>
      <dgm:t>
        <a:bodyPr/>
        <a:lstStyle/>
        <a:p>
          <a:pPr rtl="0"/>
          <a:r>
            <a:rPr lang="ru-RU" sz="2000" i="1" smtClean="0"/>
            <a:t>Методы:</a:t>
          </a:r>
          <a:endParaRPr lang="ru-RU" sz="2000" i="1"/>
        </a:p>
      </dgm:t>
    </dgm:pt>
    <dgm:pt modelId="{DC911CE2-F534-4880-948E-4D2D1426E602}" type="parTrans" cxnId="{A4518C51-F556-4B55-9A6B-8C9D9ED81E0C}">
      <dgm:prSet/>
      <dgm:spPr/>
      <dgm:t>
        <a:bodyPr/>
        <a:lstStyle/>
        <a:p>
          <a:endParaRPr lang="ru-RU"/>
        </a:p>
      </dgm:t>
    </dgm:pt>
    <dgm:pt modelId="{48ACA442-58C0-401E-AB3B-64DFE8B602BB}" type="sibTrans" cxnId="{A4518C51-F556-4B55-9A6B-8C9D9ED81E0C}">
      <dgm:prSet/>
      <dgm:spPr/>
      <dgm:t>
        <a:bodyPr/>
        <a:lstStyle/>
        <a:p>
          <a:endParaRPr lang="ru-RU"/>
        </a:p>
      </dgm:t>
    </dgm:pt>
    <dgm:pt modelId="{DB768A75-3A0C-4D9C-A448-EC6FE8618236}">
      <dgm:prSet/>
      <dgm:spPr/>
      <dgm:t>
        <a:bodyPr/>
        <a:lstStyle/>
        <a:p>
          <a:pPr rtl="0"/>
          <a:r>
            <a:rPr lang="ru-RU" dirty="0" smtClean="0"/>
            <a:t>Опрос </a:t>
          </a:r>
          <a:endParaRPr lang="ru-RU" dirty="0"/>
        </a:p>
      </dgm:t>
    </dgm:pt>
    <dgm:pt modelId="{12F4702A-8118-4674-817C-A3E834F20874}" type="parTrans" cxnId="{17C183B1-0E9A-4DE2-B03A-F43837CA2F4C}">
      <dgm:prSet/>
      <dgm:spPr/>
      <dgm:t>
        <a:bodyPr/>
        <a:lstStyle/>
        <a:p>
          <a:endParaRPr lang="ru-RU"/>
        </a:p>
      </dgm:t>
    </dgm:pt>
    <dgm:pt modelId="{06D9C020-0A91-4C11-8111-908D39D455D4}" type="sibTrans" cxnId="{17C183B1-0E9A-4DE2-B03A-F43837CA2F4C}">
      <dgm:prSet/>
      <dgm:spPr/>
      <dgm:t>
        <a:bodyPr/>
        <a:lstStyle/>
        <a:p>
          <a:endParaRPr lang="ru-RU"/>
        </a:p>
      </dgm:t>
    </dgm:pt>
    <dgm:pt modelId="{493E2D16-0255-454C-8BAF-EF898B68DB22}">
      <dgm:prSet/>
      <dgm:spPr/>
      <dgm:t>
        <a:bodyPr/>
        <a:lstStyle/>
        <a:p>
          <a:pPr rtl="0"/>
          <a:r>
            <a:rPr lang="ru-RU" dirty="0" smtClean="0"/>
            <a:t>Интервью</a:t>
          </a:r>
          <a:endParaRPr lang="ru-RU" dirty="0"/>
        </a:p>
      </dgm:t>
    </dgm:pt>
    <dgm:pt modelId="{46B31B89-FADD-45AE-83FB-48A8532332E7}" type="parTrans" cxnId="{C039733F-379F-4BC7-922E-D2C0561EE743}">
      <dgm:prSet/>
      <dgm:spPr/>
      <dgm:t>
        <a:bodyPr/>
        <a:lstStyle/>
        <a:p>
          <a:endParaRPr lang="ru-RU"/>
        </a:p>
      </dgm:t>
    </dgm:pt>
    <dgm:pt modelId="{10AFD851-4011-4790-89DC-9D4E2FF1FDB2}" type="sibTrans" cxnId="{C039733F-379F-4BC7-922E-D2C0561EE743}">
      <dgm:prSet/>
      <dgm:spPr/>
      <dgm:t>
        <a:bodyPr/>
        <a:lstStyle/>
        <a:p>
          <a:endParaRPr lang="ru-RU"/>
        </a:p>
      </dgm:t>
    </dgm:pt>
    <dgm:pt modelId="{83A20282-3809-4FD2-BE0A-A815A3CFC370}">
      <dgm:prSet/>
      <dgm:spPr/>
      <dgm:t>
        <a:bodyPr/>
        <a:lstStyle/>
        <a:p>
          <a:pPr rtl="0"/>
          <a:r>
            <a:rPr lang="ru-RU" dirty="0" smtClean="0"/>
            <a:t>Изучение форумов</a:t>
          </a:r>
          <a:endParaRPr lang="ru-RU" dirty="0"/>
        </a:p>
      </dgm:t>
    </dgm:pt>
    <dgm:pt modelId="{7F3E3C3F-B0A8-40CB-89E2-7DB5CC5470CD}" type="parTrans" cxnId="{4B973993-5CC8-4E49-9C3F-CB772C5F6FDE}">
      <dgm:prSet/>
      <dgm:spPr/>
      <dgm:t>
        <a:bodyPr/>
        <a:lstStyle/>
        <a:p>
          <a:endParaRPr lang="ru-RU"/>
        </a:p>
      </dgm:t>
    </dgm:pt>
    <dgm:pt modelId="{B22AF1FC-F117-4191-B8A1-92527F59756C}" type="sibTrans" cxnId="{4B973993-5CC8-4E49-9C3F-CB772C5F6FDE}">
      <dgm:prSet/>
      <dgm:spPr/>
      <dgm:t>
        <a:bodyPr/>
        <a:lstStyle/>
        <a:p>
          <a:endParaRPr lang="ru-RU"/>
        </a:p>
      </dgm:t>
    </dgm:pt>
    <dgm:pt modelId="{F3EE14A0-C849-4944-A9D1-229B83DFFF3B}">
      <dgm:prSet custT="1"/>
      <dgm:spPr/>
      <dgm:t>
        <a:bodyPr/>
        <a:lstStyle/>
        <a:p>
          <a:pPr rtl="0"/>
          <a:r>
            <a:rPr lang="ru-RU" sz="2000" i="1" smtClean="0"/>
            <a:t>Формы:</a:t>
          </a:r>
          <a:endParaRPr lang="ru-RU" sz="2000" i="1"/>
        </a:p>
      </dgm:t>
    </dgm:pt>
    <dgm:pt modelId="{785887AC-9DD9-4BC1-89D5-F69E51F467DF}" type="parTrans" cxnId="{DAADE40F-0282-4927-90CC-3C2B1893D407}">
      <dgm:prSet/>
      <dgm:spPr/>
      <dgm:t>
        <a:bodyPr/>
        <a:lstStyle/>
        <a:p>
          <a:endParaRPr lang="ru-RU"/>
        </a:p>
      </dgm:t>
    </dgm:pt>
    <dgm:pt modelId="{0E315AD0-66AD-446B-8EFD-12674E69CF6F}" type="sibTrans" cxnId="{DAADE40F-0282-4927-90CC-3C2B1893D407}">
      <dgm:prSet/>
      <dgm:spPr/>
      <dgm:t>
        <a:bodyPr/>
        <a:lstStyle/>
        <a:p>
          <a:endParaRPr lang="ru-RU"/>
        </a:p>
      </dgm:t>
    </dgm:pt>
    <dgm:pt modelId="{14734BC1-046A-4719-9B6C-F952A175885B}">
      <dgm:prSet/>
      <dgm:spPr/>
      <dgm:t>
        <a:bodyPr/>
        <a:lstStyle/>
        <a:p>
          <a:pPr rtl="0"/>
          <a:r>
            <a:rPr lang="ru-RU" dirty="0" smtClean="0"/>
            <a:t>Очно </a:t>
          </a:r>
          <a:endParaRPr lang="ru-RU" dirty="0"/>
        </a:p>
      </dgm:t>
    </dgm:pt>
    <dgm:pt modelId="{5DAFD34A-84F0-40D8-8EFF-70081E6E47A8}" type="parTrans" cxnId="{F0839DE5-69FF-4A70-86DA-7E8AC99CF3FD}">
      <dgm:prSet/>
      <dgm:spPr/>
      <dgm:t>
        <a:bodyPr/>
        <a:lstStyle/>
        <a:p>
          <a:endParaRPr lang="ru-RU"/>
        </a:p>
      </dgm:t>
    </dgm:pt>
    <dgm:pt modelId="{1AB98EDD-13C4-474F-B1DA-FEA54C6CF835}" type="sibTrans" cxnId="{F0839DE5-69FF-4A70-86DA-7E8AC99CF3FD}">
      <dgm:prSet/>
      <dgm:spPr/>
      <dgm:t>
        <a:bodyPr/>
        <a:lstStyle/>
        <a:p>
          <a:endParaRPr lang="ru-RU"/>
        </a:p>
      </dgm:t>
    </dgm:pt>
    <dgm:pt modelId="{9E9DB2B3-2B3C-42E2-925A-B33749606597}">
      <dgm:prSet/>
      <dgm:spPr/>
      <dgm:t>
        <a:bodyPr/>
        <a:lstStyle/>
        <a:p>
          <a:pPr rtl="0"/>
          <a:r>
            <a:rPr lang="ru-RU" dirty="0" smtClean="0"/>
            <a:t>Дистанционно</a:t>
          </a:r>
          <a:endParaRPr lang="ru-RU" dirty="0"/>
        </a:p>
      </dgm:t>
    </dgm:pt>
    <dgm:pt modelId="{77CBE073-4E61-4921-A02F-B993D5B279A0}" type="parTrans" cxnId="{A838683C-7074-467C-BE29-D59AB12D2AFD}">
      <dgm:prSet/>
      <dgm:spPr/>
      <dgm:t>
        <a:bodyPr/>
        <a:lstStyle/>
        <a:p>
          <a:endParaRPr lang="ru-RU"/>
        </a:p>
      </dgm:t>
    </dgm:pt>
    <dgm:pt modelId="{F9BE117A-21EE-4FA0-9EA1-567DCE775B89}" type="sibTrans" cxnId="{A838683C-7074-467C-BE29-D59AB12D2AFD}">
      <dgm:prSet/>
      <dgm:spPr/>
      <dgm:t>
        <a:bodyPr/>
        <a:lstStyle/>
        <a:p>
          <a:endParaRPr lang="ru-RU"/>
        </a:p>
      </dgm:t>
    </dgm:pt>
    <dgm:pt modelId="{4F694496-C5C1-4A3C-9BDB-44F4B70C5156}">
      <dgm:prSet/>
      <dgm:spPr/>
      <dgm:t>
        <a:bodyPr/>
        <a:lstStyle/>
        <a:p>
          <a:pPr rtl="0"/>
          <a:r>
            <a:rPr lang="ru-RU" dirty="0" smtClean="0"/>
            <a:t>Изучение социальных сетей</a:t>
          </a:r>
          <a:endParaRPr lang="ru-RU" dirty="0"/>
        </a:p>
      </dgm:t>
    </dgm:pt>
    <dgm:pt modelId="{FF9FBE84-CB4D-4FDA-B427-85D3A40BEB05}" type="parTrans" cxnId="{31E808A5-8DD8-4474-ACCA-DE90348C9288}">
      <dgm:prSet/>
      <dgm:spPr/>
      <dgm:t>
        <a:bodyPr/>
        <a:lstStyle/>
        <a:p>
          <a:endParaRPr lang="ru-RU"/>
        </a:p>
      </dgm:t>
    </dgm:pt>
    <dgm:pt modelId="{D554FB79-9A5A-4EF7-94B5-5ACC4A68C991}" type="sibTrans" cxnId="{31E808A5-8DD8-4474-ACCA-DE90348C9288}">
      <dgm:prSet/>
      <dgm:spPr/>
      <dgm:t>
        <a:bodyPr/>
        <a:lstStyle/>
        <a:p>
          <a:endParaRPr lang="ru-RU"/>
        </a:p>
      </dgm:t>
    </dgm:pt>
    <dgm:pt modelId="{18E874A4-9A94-4A6C-9198-0CD21599E815}" type="pres">
      <dgm:prSet presAssocID="{D2A9685E-4DF6-4EB4-A2FA-958A19A034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7769FB-E149-4EC4-9038-3D51BD5DF0BC}" type="pres">
      <dgm:prSet presAssocID="{2A5A231F-699E-457D-A729-A1CB528C6229}" presName="composite" presStyleCnt="0"/>
      <dgm:spPr/>
    </dgm:pt>
    <dgm:pt modelId="{1E5D66EB-180D-4D3C-963B-997DCB963CEF}" type="pres">
      <dgm:prSet presAssocID="{2A5A231F-699E-457D-A729-A1CB528C622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2494A-2221-4144-89A8-5FC66FC91C95}" type="pres">
      <dgm:prSet presAssocID="{2A5A231F-699E-457D-A729-A1CB528C6229}" presName="parSh" presStyleLbl="node1" presStyleIdx="0" presStyleCnt="3"/>
      <dgm:spPr/>
      <dgm:t>
        <a:bodyPr/>
        <a:lstStyle/>
        <a:p>
          <a:endParaRPr lang="ru-RU"/>
        </a:p>
      </dgm:t>
    </dgm:pt>
    <dgm:pt modelId="{50D40191-AEE9-430D-BACA-22257663A975}" type="pres">
      <dgm:prSet presAssocID="{2A5A231F-699E-457D-A729-A1CB528C6229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BB8AF-DB49-4676-BF92-0AB73697DF27}" type="pres">
      <dgm:prSet presAssocID="{5777F777-3520-4CE5-8A3A-165F09D9547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EA624B0-24E0-45E0-9443-DBEA3F3B275C}" type="pres">
      <dgm:prSet presAssocID="{5777F777-3520-4CE5-8A3A-165F09D95473}" presName="connTx" presStyleLbl="sibTrans2D1" presStyleIdx="0" presStyleCnt="2"/>
      <dgm:spPr/>
      <dgm:t>
        <a:bodyPr/>
        <a:lstStyle/>
        <a:p>
          <a:endParaRPr lang="ru-RU"/>
        </a:p>
      </dgm:t>
    </dgm:pt>
    <dgm:pt modelId="{32853B62-4DB3-4832-8846-BA9F7A7D2A3A}" type="pres">
      <dgm:prSet presAssocID="{DBC318C5-59E4-4F1F-888A-FAE551154C21}" presName="composite" presStyleCnt="0"/>
      <dgm:spPr/>
    </dgm:pt>
    <dgm:pt modelId="{9417F1C0-4244-4E18-9D33-5C90A8FCC9CB}" type="pres">
      <dgm:prSet presAssocID="{DBC318C5-59E4-4F1F-888A-FAE551154C2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E6F4F-D556-4974-B7BE-E905C5847353}" type="pres">
      <dgm:prSet presAssocID="{DBC318C5-59E4-4F1F-888A-FAE551154C21}" presName="parSh" presStyleLbl="node1" presStyleIdx="1" presStyleCnt="3"/>
      <dgm:spPr/>
      <dgm:t>
        <a:bodyPr/>
        <a:lstStyle/>
        <a:p>
          <a:endParaRPr lang="ru-RU"/>
        </a:p>
      </dgm:t>
    </dgm:pt>
    <dgm:pt modelId="{4F4963E9-B332-4BAA-85BF-0436187CCF18}" type="pres">
      <dgm:prSet presAssocID="{DBC318C5-59E4-4F1F-888A-FAE551154C21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30D7A-A012-4E45-9A7C-52E8EB801F33}" type="pres">
      <dgm:prSet presAssocID="{48ACA442-58C0-401E-AB3B-64DFE8B602B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D0F9B11-B2A2-4401-9D25-B4D6BBE93D19}" type="pres">
      <dgm:prSet presAssocID="{48ACA442-58C0-401E-AB3B-64DFE8B602BB}" presName="connTx" presStyleLbl="sibTrans2D1" presStyleIdx="1" presStyleCnt="2"/>
      <dgm:spPr/>
      <dgm:t>
        <a:bodyPr/>
        <a:lstStyle/>
        <a:p>
          <a:endParaRPr lang="ru-RU"/>
        </a:p>
      </dgm:t>
    </dgm:pt>
    <dgm:pt modelId="{161BB6A5-B1F2-4842-98A9-90C02135A6CB}" type="pres">
      <dgm:prSet presAssocID="{F3EE14A0-C849-4944-A9D1-229B83DFFF3B}" presName="composite" presStyleCnt="0"/>
      <dgm:spPr/>
    </dgm:pt>
    <dgm:pt modelId="{1FBDC8D6-AB97-4B6A-AD93-E9E97EC2FA53}" type="pres">
      <dgm:prSet presAssocID="{F3EE14A0-C849-4944-A9D1-229B83DFFF3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1FC64-FF0C-4D98-92C5-9AE16F05FA53}" type="pres">
      <dgm:prSet presAssocID="{F3EE14A0-C849-4944-A9D1-229B83DFFF3B}" presName="parSh" presStyleLbl="node1" presStyleIdx="2" presStyleCnt="3"/>
      <dgm:spPr/>
      <dgm:t>
        <a:bodyPr/>
        <a:lstStyle/>
        <a:p>
          <a:endParaRPr lang="ru-RU"/>
        </a:p>
      </dgm:t>
    </dgm:pt>
    <dgm:pt modelId="{6F5D20D0-8958-4470-816F-D27F32D5615B}" type="pres">
      <dgm:prSet presAssocID="{F3EE14A0-C849-4944-A9D1-229B83DFFF3B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E808A5-8DD8-4474-ACCA-DE90348C9288}" srcId="{DBC318C5-59E4-4F1F-888A-FAE551154C21}" destId="{4F694496-C5C1-4A3C-9BDB-44F4B70C5156}" srcOrd="3" destOrd="0" parTransId="{FF9FBE84-CB4D-4FDA-B427-85D3A40BEB05}" sibTransId="{D554FB79-9A5A-4EF7-94B5-5ACC4A68C991}"/>
    <dgm:cxn modelId="{9CD51232-C609-4041-A5E9-02C9606192F9}" type="presOf" srcId="{2A5A231F-699E-457D-A729-A1CB528C6229}" destId="{4EF2494A-2221-4144-89A8-5FC66FC91C95}" srcOrd="1" destOrd="0" presId="urn:microsoft.com/office/officeart/2005/8/layout/process3"/>
    <dgm:cxn modelId="{FE942BA3-E1AF-461A-8600-C8018365972D}" type="presOf" srcId="{DBC318C5-59E4-4F1F-888A-FAE551154C21}" destId="{319E6F4F-D556-4974-B7BE-E905C5847353}" srcOrd="1" destOrd="0" presId="urn:microsoft.com/office/officeart/2005/8/layout/process3"/>
    <dgm:cxn modelId="{191FD328-84B7-4339-BC4B-49F5F6296457}" type="presOf" srcId="{F3EE14A0-C849-4944-A9D1-229B83DFFF3B}" destId="{1FBDC8D6-AB97-4B6A-AD93-E9E97EC2FA53}" srcOrd="0" destOrd="0" presId="urn:microsoft.com/office/officeart/2005/8/layout/process3"/>
    <dgm:cxn modelId="{EE7A7B4E-59EE-4F7C-B698-DD7A0FB33AA5}" type="presOf" srcId="{5777F777-3520-4CE5-8A3A-165F09D95473}" destId="{79ABB8AF-DB49-4676-BF92-0AB73697DF27}" srcOrd="0" destOrd="0" presId="urn:microsoft.com/office/officeart/2005/8/layout/process3"/>
    <dgm:cxn modelId="{E4F6B233-EC6B-4B61-855A-CAB1FF2ADD83}" type="presOf" srcId="{E3892B86-BB9A-4F75-8720-2E3A7FD7C3CC}" destId="{50D40191-AEE9-430D-BACA-22257663A975}" srcOrd="0" destOrd="0" presId="urn:microsoft.com/office/officeart/2005/8/layout/process3"/>
    <dgm:cxn modelId="{4C1675A5-A2C6-43D9-99C4-B5C3432C7790}" srcId="{2A5A231F-699E-457D-A729-A1CB528C6229}" destId="{3C2799BC-8A82-4962-8255-1E124876E8D1}" srcOrd="2" destOrd="0" parTransId="{AE6D3D03-3866-4266-AC3A-67DF7257E21A}" sibTransId="{AAB5EF88-B660-4E47-8BB8-983F48C485EE}"/>
    <dgm:cxn modelId="{34147973-A326-4FB6-9FF4-C8993792E4A7}" type="presOf" srcId="{DBC318C5-59E4-4F1F-888A-FAE551154C21}" destId="{9417F1C0-4244-4E18-9D33-5C90A8FCC9CB}" srcOrd="0" destOrd="0" presId="urn:microsoft.com/office/officeart/2005/8/layout/process3"/>
    <dgm:cxn modelId="{CA8E845A-C222-4C70-8D88-31B4AA7E8EAB}" type="presOf" srcId="{5AF2B111-D04B-4828-9769-D249B6E4A3D7}" destId="{50D40191-AEE9-430D-BACA-22257663A975}" srcOrd="0" destOrd="1" presId="urn:microsoft.com/office/officeart/2005/8/layout/process3"/>
    <dgm:cxn modelId="{1D9E2DBA-CBA0-4967-88AE-0E34207B7010}" type="presOf" srcId="{83A20282-3809-4FD2-BE0A-A815A3CFC370}" destId="{4F4963E9-B332-4BAA-85BF-0436187CCF18}" srcOrd="0" destOrd="2" presId="urn:microsoft.com/office/officeart/2005/8/layout/process3"/>
    <dgm:cxn modelId="{4B973993-5CC8-4E49-9C3F-CB772C5F6FDE}" srcId="{DBC318C5-59E4-4F1F-888A-FAE551154C21}" destId="{83A20282-3809-4FD2-BE0A-A815A3CFC370}" srcOrd="2" destOrd="0" parTransId="{7F3E3C3F-B0A8-40CB-89E2-7DB5CC5470CD}" sibTransId="{B22AF1FC-F117-4191-B8A1-92527F59756C}"/>
    <dgm:cxn modelId="{402C6BEC-DA82-4BA7-80BB-48C070307C8A}" type="presOf" srcId="{DB768A75-3A0C-4D9C-A448-EC6FE8618236}" destId="{4F4963E9-B332-4BAA-85BF-0436187CCF18}" srcOrd="0" destOrd="0" presId="urn:microsoft.com/office/officeart/2005/8/layout/process3"/>
    <dgm:cxn modelId="{03759383-C338-4D6B-882F-B950EFB24E06}" srcId="{2A5A231F-699E-457D-A729-A1CB528C6229}" destId="{E3892B86-BB9A-4F75-8720-2E3A7FD7C3CC}" srcOrd="0" destOrd="0" parTransId="{3B271E27-6620-4CD0-8B58-6D2B638B063A}" sibTransId="{ED0E12BF-BF04-4FCD-99BD-4667DD5C2E5F}"/>
    <dgm:cxn modelId="{A0AAD32B-E6FB-4BD4-90C0-B77AB3AA19F6}" type="presOf" srcId="{493E2D16-0255-454C-8BAF-EF898B68DB22}" destId="{4F4963E9-B332-4BAA-85BF-0436187CCF18}" srcOrd="0" destOrd="1" presId="urn:microsoft.com/office/officeart/2005/8/layout/process3"/>
    <dgm:cxn modelId="{A4518C51-F556-4B55-9A6B-8C9D9ED81E0C}" srcId="{D2A9685E-4DF6-4EB4-A2FA-958A19A03468}" destId="{DBC318C5-59E4-4F1F-888A-FAE551154C21}" srcOrd="1" destOrd="0" parTransId="{DC911CE2-F534-4880-948E-4D2D1426E602}" sibTransId="{48ACA442-58C0-401E-AB3B-64DFE8B602BB}"/>
    <dgm:cxn modelId="{A838683C-7074-467C-BE29-D59AB12D2AFD}" srcId="{F3EE14A0-C849-4944-A9D1-229B83DFFF3B}" destId="{9E9DB2B3-2B3C-42E2-925A-B33749606597}" srcOrd="1" destOrd="0" parTransId="{77CBE073-4E61-4921-A02F-B993D5B279A0}" sibTransId="{F9BE117A-21EE-4FA0-9EA1-567DCE775B89}"/>
    <dgm:cxn modelId="{BCE9BCE1-4E61-496B-A0A0-1B7BD5679A8F}" type="presOf" srcId="{9E9DB2B3-2B3C-42E2-925A-B33749606597}" destId="{6F5D20D0-8958-4470-816F-D27F32D5615B}" srcOrd="0" destOrd="1" presId="urn:microsoft.com/office/officeart/2005/8/layout/process3"/>
    <dgm:cxn modelId="{192374EA-A0C1-4D2A-9C06-AFD162908E0B}" type="presOf" srcId="{F3EE14A0-C849-4944-A9D1-229B83DFFF3B}" destId="{DA41FC64-FF0C-4D98-92C5-9AE16F05FA53}" srcOrd="1" destOrd="0" presId="urn:microsoft.com/office/officeart/2005/8/layout/process3"/>
    <dgm:cxn modelId="{3BA22F47-AA29-4412-AB5A-D65E947D546F}" srcId="{D2A9685E-4DF6-4EB4-A2FA-958A19A03468}" destId="{2A5A231F-699E-457D-A729-A1CB528C6229}" srcOrd="0" destOrd="0" parTransId="{B1E1B753-C58D-45FE-9270-A376094B0B5B}" sibTransId="{5777F777-3520-4CE5-8A3A-165F09D95473}"/>
    <dgm:cxn modelId="{3C6979C7-9785-4ED4-8D3B-9F2737B50708}" type="presOf" srcId="{14734BC1-046A-4719-9B6C-F952A175885B}" destId="{6F5D20D0-8958-4470-816F-D27F32D5615B}" srcOrd="0" destOrd="0" presId="urn:microsoft.com/office/officeart/2005/8/layout/process3"/>
    <dgm:cxn modelId="{84D47FCA-7DB0-42FF-912A-6F50BEF0B556}" srcId="{2A5A231F-699E-457D-A729-A1CB528C6229}" destId="{5AF2B111-D04B-4828-9769-D249B6E4A3D7}" srcOrd="1" destOrd="0" parTransId="{B0C3F75B-93BD-4029-B73A-4661751B2CF2}" sibTransId="{0A81D396-E3CE-46EB-B403-5F1239DFBA50}"/>
    <dgm:cxn modelId="{241BEED2-F9F4-4862-90B6-4432F102F454}" type="presOf" srcId="{48ACA442-58C0-401E-AB3B-64DFE8B602BB}" destId="{FD0F9B11-B2A2-4401-9D25-B4D6BBE93D19}" srcOrd="1" destOrd="0" presId="urn:microsoft.com/office/officeart/2005/8/layout/process3"/>
    <dgm:cxn modelId="{2E2FEC54-4924-4F30-A091-520BD3869A03}" type="presOf" srcId="{D2A9685E-4DF6-4EB4-A2FA-958A19A03468}" destId="{18E874A4-9A94-4A6C-9198-0CD21599E815}" srcOrd="0" destOrd="0" presId="urn:microsoft.com/office/officeart/2005/8/layout/process3"/>
    <dgm:cxn modelId="{DAADE40F-0282-4927-90CC-3C2B1893D407}" srcId="{D2A9685E-4DF6-4EB4-A2FA-958A19A03468}" destId="{F3EE14A0-C849-4944-A9D1-229B83DFFF3B}" srcOrd="2" destOrd="0" parTransId="{785887AC-9DD9-4BC1-89D5-F69E51F467DF}" sibTransId="{0E315AD0-66AD-446B-8EFD-12674E69CF6F}"/>
    <dgm:cxn modelId="{DE2DBBE5-D253-4B01-B85A-0E21DDC45907}" type="presOf" srcId="{5777F777-3520-4CE5-8A3A-165F09D95473}" destId="{FEA624B0-24E0-45E0-9443-DBEA3F3B275C}" srcOrd="1" destOrd="0" presId="urn:microsoft.com/office/officeart/2005/8/layout/process3"/>
    <dgm:cxn modelId="{17C183B1-0E9A-4DE2-B03A-F43837CA2F4C}" srcId="{DBC318C5-59E4-4F1F-888A-FAE551154C21}" destId="{DB768A75-3A0C-4D9C-A448-EC6FE8618236}" srcOrd="0" destOrd="0" parTransId="{12F4702A-8118-4674-817C-A3E834F20874}" sibTransId="{06D9C020-0A91-4C11-8111-908D39D455D4}"/>
    <dgm:cxn modelId="{C039733F-379F-4BC7-922E-D2C0561EE743}" srcId="{DBC318C5-59E4-4F1F-888A-FAE551154C21}" destId="{493E2D16-0255-454C-8BAF-EF898B68DB22}" srcOrd="1" destOrd="0" parTransId="{46B31B89-FADD-45AE-83FB-48A8532332E7}" sibTransId="{10AFD851-4011-4790-89DC-9D4E2FF1FDB2}"/>
    <dgm:cxn modelId="{92A27AC8-0271-492B-84FB-0BCCEE303D1F}" type="presOf" srcId="{493A8284-5EE5-43C5-BF39-3E60F2EF2DF6}" destId="{50D40191-AEE9-430D-BACA-22257663A975}" srcOrd="0" destOrd="3" presId="urn:microsoft.com/office/officeart/2005/8/layout/process3"/>
    <dgm:cxn modelId="{EFD56874-7275-4030-B799-78C62647B9A1}" type="presOf" srcId="{2A5A231F-699E-457D-A729-A1CB528C6229}" destId="{1E5D66EB-180D-4D3C-963B-997DCB963CEF}" srcOrd="0" destOrd="0" presId="urn:microsoft.com/office/officeart/2005/8/layout/process3"/>
    <dgm:cxn modelId="{F0839DE5-69FF-4A70-86DA-7E8AC99CF3FD}" srcId="{F3EE14A0-C849-4944-A9D1-229B83DFFF3B}" destId="{14734BC1-046A-4719-9B6C-F952A175885B}" srcOrd="0" destOrd="0" parTransId="{5DAFD34A-84F0-40D8-8EFF-70081E6E47A8}" sibTransId="{1AB98EDD-13C4-474F-B1DA-FEA54C6CF835}"/>
    <dgm:cxn modelId="{67B4D671-6FC2-464C-B319-A4AD2DA96568}" type="presOf" srcId="{48ACA442-58C0-401E-AB3B-64DFE8B602BB}" destId="{C5C30D7A-A012-4E45-9A7C-52E8EB801F33}" srcOrd="0" destOrd="0" presId="urn:microsoft.com/office/officeart/2005/8/layout/process3"/>
    <dgm:cxn modelId="{74BD852F-8571-492F-8283-CC91D6717360}" type="presOf" srcId="{4F694496-C5C1-4A3C-9BDB-44F4B70C5156}" destId="{4F4963E9-B332-4BAA-85BF-0436187CCF18}" srcOrd="0" destOrd="3" presId="urn:microsoft.com/office/officeart/2005/8/layout/process3"/>
    <dgm:cxn modelId="{57469579-2573-43AB-BA58-EF0B6C5F373E}" type="presOf" srcId="{3C2799BC-8A82-4962-8255-1E124876E8D1}" destId="{50D40191-AEE9-430D-BACA-22257663A975}" srcOrd="0" destOrd="2" presId="urn:microsoft.com/office/officeart/2005/8/layout/process3"/>
    <dgm:cxn modelId="{B2FA36A4-26A7-453F-87BE-82FCEC825BFA}" srcId="{2A5A231F-699E-457D-A729-A1CB528C6229}" destId="{493A8284-5EE5-43C5-BF39-3E60F2EF2DF6}" srcOrd="3" destOrd="0" parTransId="{FDC447A4-9BE5-486C-AAC3-A5BD53A7EE26}" sibTransId="{9913184B-E7A6-46EC-B5C5-9252DB86B839}"/>
    <dgm:cxn modelId="{F8B0C257-85F8-4D93-80F2-B0B7FFC1DD6E}" type="presParOf" srcId="{18E874A4-9A94-4A6C-9198-0CD21599E815}" destId="{037769FB-E149-4EC4-9038-3D51BD5DF0BC}" srcOrd="0" destOrd="0" presId="urn:microsoft.com/office/officeart/2005/8/layout/process3"/>
    <dgm:cxn modelId="{7E4CA9D4-0D3E-449D-A5DA-D31E0468B45B}" type="presParOf" srcId="{037769FB-E149-4EC4-9038-3D51BD5DF0BC}" destId="{1E5D66EB-180D-4D3C-963B-997DCB963CEF}" srcOrd="0" destOrd="0" presId="urn:microsoft.com/office/officeart/2005/8/layout/process3"/>
    <dgm:cxn modelId="{F4C8EF58-5FED-480B-8CC1-B52BC23B8354}" type="presParOf" srcId="{037769FB-E149-4EC4-9038-3D51BD5DF0BC}" destId="{4EF2494A-2221-4144-89A8-5FC66FC91C95}" srcOrd="1" destOrd="0" presId="urn:microsoft.com/office/officeart/2005/8/layout/process3"/>
    <dgm:cxn modelId="{FFEEAC1C-32D2-45A7-A9D9-5139056C88F1}" type="presParOf" srcId="{037769FB-E149-4EC4-9038-3D51BD5DF0BC}" destId="{50D40191-AEE9-430D-BACA-22257663A975}" srcOrd="2" destOrd="0" presId="urn:microsoft.com/office/officeart/2005/8/layout/process3"/>
    <dgm:cxn modelId="{6A1DABF1-32EC-4025-A159-E2B052209CB6}" type="presParOf" srcId="{18E874A4-9A94-4A6C-9198-0CD21599E815}" destId="{79ABB8AF-DB49-4676-BF92-0AB73697DF27}" srcOrd="1" destOrd="0" presId="urn:microsoft.com/office/officeart/2005/8/layout/process3"/>
    <dgm:cxn modelId="{373A3271-B78D-4884-9CB0-72C9AA5B1AFF}" type="presParOf" srcId="{79ABB8AF-DB49-4676-BF92-0AB73697DF27}" destId="{FEA624B0-24E0-45E0-9443-DBEA3F3B275C}" srcOrd="0" destOrd="0" presId="urn:microsoft.com/office/officeart/2005/8/layout/process3"/>
    <dgm:cxn modelId="{B022B250-B211-40E1-9C43-E6E2DFF84BAC}" type="presParOf" srcId="{18E874A4-9A94-4A6C-9198-0CD21599E815}" destId="{32853B62-4DB3-4832-8846-BA9F7A7D2A3A}" srcOrd="2" destOrd="0" presId="urn:microsoft.com/office/officeart/2005/8/layout/process3"/>
    <dgm:cxn modelId="{47EC843A-08AA-4D4E-8750-A8AA65F27D4E}" type="presParOf" srcId="{32853B62-4DB3-4832-8846-BA9F7A7D2A3A}" destId="{9417F1C0-4244-4E18-9D33-5C90A8FCC9CB}" srcOrd="0" destOrd="0" presId="urn:microsoft.com/office/officeart/2005/8/layout/process3"/>
    <dgm:cxn modelId="{DA0F4989-9927-425D-A41C-27066AB6F330}" type="presParOf" srcId="{32853B62-4DB3-4832-8846-BA9F7A7D2A3A}" destId="{319E6F4F-D556-4974-B7BE-E905C5847353}" srcOrd="1" destOrd="0" presId="urn:microsoft.com/office/officeart/2005/8/layout/process3"/>
    <dgm:cxn modelId="{8F6050F7-3F6F-495E-B372-C6033CF3E100}" type="presParOf" srcId="{32853B62-4DB3-4832-8846-BA9F7A7D2A3A}" destId="{4F4963E9-B332-4BAA-85BF-0436187CCF18}" srcOrd="2" destOrd="0" presId="urn:microsoft.com/office/officeart/2005/8/layout/process3"/>
    <dgm:cxn modelId="{AF43367E-C3C4-4AC9-8A00-BDDDFFC740EC}" type="presParOf" srcId="{18E874A4-9A94-4A6C-9198-0CD21599E815}" destId="{C5C30D7A-A012-4E45-9A7C-52E8EB801F33}" srcOrd="3" destOrd="0" presId="urn:microsoft.com/office/officeart/2005/8/layout/process3"/>
    <dgm:cxn modelId="{0AE1FA8E-2441-423F-92D4-E2D22733E9AF}" type="presParOf" srcId="{C5C30D7A-A012-4E45-9A7C-52E8EB801F33}" destId="{FD0F9B11-B2A2-4401-9D25-B4D6BBE93D19}" srcOrd="0" destOrd="0" presId="urn:microsoft.com/office/officeart/2005/8/layout/process3"/>
    <dgm:cxn modelId="{2D749D1B-B601-4AD2-B22C-78AA3E2016F7}" type="presParOf" srcId="{18E874A4-9A94-4A6C-9198-0CD21599E815}" destId="{161BB6A5-B1F2-4842-98A9-90C02135A6CB}" srcOrd="4" destOrd="0" presId="urn:microsoft.com/office/officeart/2005/8/layout/process3"/>
    <dgm:cxn modelId="{B5E406E7-51ED-4BD3-9328-4CC3ABF8904B}" type="presParOf" srcId="{161BB6A5-B1F2-4842-98A9-90C02135A6CB}" destId="{1FBDC8D6-AB97-4B6A-AD93-E9E97EC2FA53}" srcOrd="0" destOrd="0" presId="urn:microsoft.com/office/officeart/2005/8/layout/process3"/>
    <dgm:cxn modelId="{99712F94-273A-460D-95AC-08073591EDC1}" type="presParOf" srcId="{161BB6A5-B1F2-4842-98A9-90C02135A6CB}" destId="{DA41FC64-FF0C-4D98-92C5-9AE16F05FA53}" srcOrd="1" destOrd="0" presId="urn:microsoft.com/office/officeart/2005/8/layout/process3"/>
    <dgm:cxn modelId="{2D29C0A5-D0DF-4A51-8883-8229AFF90DBB}" type="presParOf" srcId="{161BB6A5-B1F2-4842-98A9-90C02135A6CB}" destId="{6F5D20D0-8958-4470-816F-D27F32D561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0E47D11-6920-4512-8476-522E12ABB669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0CA77B-1338-4EEE-A1CB-7F673B8ABC34}">
      <dgm:prSet/>
      <dgm:spPr/>
      <dgm:t>
        <a:bodyPr/>
        <a:lstStyle/>
        <a:p>
          <a:pPr rtl="0"/>
          <a:r>
            <a:rPr lang="ru-RU" dirty="0" smtClean="0"/>
            <a:t>Приглашение внешних специалистов через: </a:t>
          </a:r>
          <a:endParaRPr lang="ru-RU" dirty="0"/>
        </a:p>
      </dgm:t>
    </dgm:pt>
    <dgm:pt modelId="{93D5D78A-7AE6-47C7-884B-6ACF189406CC}" type="parTrans" cxnId="{5C983158-F5D7-467C-854A-262A61A3943A}">
      <dgm:prSet/>
      <dgm:spPr/>
      <dgm:t>
        <a:bodyPr/>
        <a:lstStyle/>
        <a:p>
          <a:endParaRPr lang="ru-RU"/>
        </a:p>
      </dgm:t>
    </dgm:pt>
    <dgm:pt modelId="{21A38762-1012-4657-91C7-24B1FB1AD678}" type="sibTrans" cxnId="{5C983158-F5D7-467C-854A-262A61A3943A}">
      <dgm:prSet/>
      <dgm:spPr/>
      <dgm:t>
        <a:bodyPr/>
        <a:lstStyle/>
        <a:p>
          <a:endParaRPr lang="ru-RU"/>
        </a:p>
      </dgm:t>
    </dgm:pt>
    <dgm:pt modelId="{EBA508BB-7D36-4D9A-A1AD-E99711E76CA8}">
      <dgm:prSet/>
      <dgm:spPr/>
      <dgm:t>
        <a:bodyPr/>
        <a:lstStyle/>
        <a:p>
          <a:pPr rtl="0"/>
          <a:r>
            <a:rPr lang="ru-RU" b="1" dirty="0" smtClean="0"/>
            <a:t>Органы управления образованием </a:t>
          </a:r>
          <a:endParaRPr lang="ru-RU" b="1" dirty="0"/>
        </a:p>
      </dgm:t>
    </dgm:pt>
    <dgm:pt modelId="{A1F5C8C7-D53E-4F27-9089-47BF0DA50FD7}" type="parTrans" cxnId="{8BE6A6FE-25AB-426D-AED7-5846A65B2157}">
      <dgm:prSet/>
      <dgm:spPr/>
      <dgm:t>
        <a:bodyPr/>
        <a:lstStyle/>
        <a:p>
          <a:endParaRPr lang="ru-RU"/>
        </a:p>
      </dgm:t>
    </dgm:pt>
    <dgm:pt modelId="{54549A8F-4466-4939-9625-D302E138DA44}" type="sibTrans" cxnId="{8BE6A6FE-25AB-426D-AED7-5846A65B2157}">
      <dgm:prSet/>
      <dgm:spPr/>
      <dgm:t>
        <a:bodyPr/>
        <a:lstStyle/>
        <a:p>
          <a:endParaRPr lang="ru-RU"/>
        </a:p>
      </dgm:t>
    </dgm:pt>
    <dgm:pt modelId="{B0F79CFF-4E30-4406-AE69-F7EF66AAB6B0}">
      <dgm:prSet/>
      <dgm:spPr/>
      <dgm:t>
        <a:bodyPr/>
        <a:lstStyle/>
        <a:p>
          <a:pPr rtl="0"/>
          <a:r>
            <a:rPr lang="ru-RU" b="1" dirty="0" smtClean="0"/>
            <a:t>Местную общественность, </a:t>
          </a:r>
          <a:r>
            <a:rPr lang="ru-RU" b="0" dirty="0" smtClean="0"/>
            <a:t>в </a:t>
          </a:r>
          <a:r>
            <a:rPr lang="ru-RU" b="0" dirty="0" err="1" smtClean="0"/>
            <a:t>т.ч</a:t>
          </a:r>
          <a:r>
            <a:rPr lang="ru-RU" b="0" dirty="0" smtClean="0"/>
            <a:t>.:</a:t>
          </a:r>
          <a:endParaRPr lang="ru-RU" b="0" dirty="0"/>
        </a:p>
      </dgm:t>
    </dgm:pt>
    <dgm:pt modelId="{40BC79D8-2FF8-472D-B236-99C38A9EFCE8}" type="parTrans" cxnId="{EAFCFA64-9EDC-41F7-90DA-73CADE16B092}">
      <dgm:prSet/>
      <dgm:spPr/>
      <dgm:t>
        <a:bodyPr/>
        <a:lstStyle/>
        <a:p>
          <a:endParaRPr lang="ru-RU"/>
        </a:p>
      </dgm:t>
    </dgm:pt>
    <dgm:pt modelId="{EE3F89D0-C9CA-4E1E-AEF5-E9DD1DCD9EAB}" type="sibTrans" cxnId="{EAFCFA64-9EDC-41F7-90DA-73CADE16B092}">
      <dgm:prSet/>
      <dgm:spPr/>
      <dgm:t>
        <a:bodyPr/>
        <a:lstStyle/>
        <a:p>
          <a:endParaRPr lang="ru-RU"/>
        </a:p>
      </dgm:t>
    </dgm:pt>
    <dgm:pt modelId="{67740DB7-A9EB-4AB4-9971-393415943B6F}">
      <dgm:prSet/>
      <dgm:spPr/>
      <dgm:t>
        <a:bodyPr/>
        <a:lstStyle/>
        <a:p>
          <a:pPr rtl="0"/>
          <a:r>
            <a:rPr lang="ru-RU" dirty="0" smtClean="0"/>
            <a:t>Общественные организации </a:t>
          </a:r>
          <a:endParaRPr lang="ru-RU" dirty="0"/>
        </a:p>
      </dgm:t>
    </dgm:pt>
    <dgm:pt modelId="{72C3F4A4-D817-4588-8AB3-F0AF0DEBB0A9}" type="parTrans" cxnId="{581A4859-3BDC-42F1-B2A8-F699E9E5F92A}">
      <dgm:prSet/>
      <dgm:spPr/>
      <dgm:t>
        <a:bodyPr/>
        <a:lstStyle/>
        <a:p>
          <a:endParaRPr lang="ru-RU"/>
        </a:p>
      </dgm:t>
    </dgm:pt>
    <dgm:pt modelId="{7723D12C-785F-4E8A-968C-3F48B0A9E6EA}" type="sibTrans" cxnId="{581A4859-3BDC-42F1-B2A8-F699E9E5F92A}">
      <dgm:prSet/>
      <dgm:spPr/>
      <dgm:t>
        <a:bodyPr/>
        <a:lstStyle/>
        <a:p>
          <a:endParaRPr lang="ru-RU"/>
        </a:p>
      </dgm:t>
    </dgm:pt>
    <dgm:pt modelId="{264D733D-7978-4973-98A9-56FF27776E39}">
      <dgm:prSet/>
      <dgm:spPr/>
      <dgm:t>
        <a:bodyPr/>
        <a:lstStyle/>
        <a:p>
          <a:pPr rtl="0"/>
          <a:r>
            <a:rPr lang="ru-RU" smtClean="0"/>
            <a:t>Институты гражданского общества </a:t>
          </a:r>
          <a:endParaRPr lang="ru-RU"/>
        </a:p>
      </dgm:t>
    </dgm:pt>
    <dgm:pt modelId="{8EFD642B-1509-4DCA-A28E-9857EF387181}" type="parTrans" cxnId="{0A12AB0A-C058-4BA4-8612-6B4F2103A844}">
      <dgm:prSet/>
      <dgm:spPr/>
      <dgm:t>
        <a:bodyPr/>
        <a:lstStyle/>
        <a:p>
          <a:endParaRPr lang="ru-RU"/>
        </a:p>
      </dgm:t>
    </dgm:pt>
    <dgm:pt modelId="{96EC2E13-8C2F-46FE-AA90-7782ED5C2D0D}" type="sibTrans" cxnId="{0A12AB0A-C058-4BA4-8612-6B4F2103A844}">
      <dgm:prSet/>
      <dgm:spPr/>
      <dgm:t>
        <a:bodyPr/>
        <a:lstStyle/>
        <a:p>
          <a:endParaRPr lang="ru-RU"/>
        </a:p>
      </dgm:t>
    </dgm:pt>
    <dgm:pt modelId="{AAC8999B-FEEE-4104-A61E-A9B1AC4F3DDF}">
      <dgm:prSet/>
      <dgm:spPr/>
      <dgm:t>
        <a:bodyPr/>
        <a:lstStyle/>
        <a:p>
          <a:pPr rtl="0"/>
          <a:r>
            <a:rPr lang="ru-RU" smtClean="0"/>
            <a:t>И т.д. </a:t>
          </a:r>
          <a:endParaRPr lang="ru-RU"/>
        </a:p>
      </dgm:t>
    </dgm:pt>
    <dgm:pt modelId="{EA8EDF5B-69A8-4801-9057-C53B7EEEFC96}" type="parTrans" cxnId="{5C2476CB-5042-4019-A4E3-961431D0D6E3}">
      <dgm:prSet/>
      <dgm:spPr/>
      <dgm:t>
        <a:bodyPr/>
        <a:lstStyle/>
        <a:p>
          <a:endParaRPr lang="ru-RU"/>
        </a:p>
      </dgm:t>
    </dgm:pt>
    <dgm:pt modelId="{B16E518B-703F-4355-90C1-A4383A913F87}" type="sibTrans" cxnId="{5C2476CB-5042-4019-A4E3-961431D0D6E3}">
      <dgm:prSet/>
      <dgm:spPr/>
      <dgm:t>
        <a:bodyPr/>
        <a:lstStyle/>
        <a:p>
          <a:endParaRPr lang="ru-RU"/>
        </a:p>
      </dgm:t>
    </dgm:pt>
    <dgm:pt modelId="{95B8D1E0-1CB0-4DE0-AF98-8001BA11304C}">
      <dgm:prSet/>
      <dgm:spPr/>
      <dgm:t>
        <a:bodyPr/>
        <a:lstStyle/>
        <a:p>
          <a:pPr rtl="0"/>
          <a:r>
            <a:rPr lang="ru-RU" b="1" dirty="0" smtClean="0"/>
            <a:t>Профессиональные сообщества</a:t>
          </a:r>
          <a:r>
            <a:rPr lang="ru-RU" dirty="0" smtClean="0"/>
            <a:t>, например, через: </a:t>
          </a:r>
          <a:endParaRPr lang="ru-RU" dirty="0"/>
        </a:p>
      </dgm:t>
    </dgm:pt>
    <dgm:pt modelId="{9259872D-8D25-4061-AD1F-C3CEA2E7A1A5}" type="parTrans" cxnId="{34C078C4-034E-45B0-80CE-50625A4A0D79}">
      <dgm:prSet/>
      <dgm:spPr/>
      <dgm:t>
        <a:bodyPr/>
        <a:lstStyle/>
        <a:p>
          <a:endParaRPr lang="ru-RU"/>
        </a:p>
      </dgm:t>
    </dgm:pt>
    <dgm:pt modelId="{B2A68094-93F9-42D7-8AA7-1550E27A763A}" type="sibTrans" cxnId="{34C078C4-034E-45B0-80CE-50625A4A0D79}">
      <dgm:prSet/>
      <dgm:spPr/>
      <dgm:t>
        <a:bodyPr/>
        <a:lstStyle/>
        <a:p>
          <a:endParaRPr lang="ru-RU"/>
        </a:p>
      </dgm:t>
    </dgm:pt>
    <dgm:pt modelId="{12936A83-C0BD-4A40-9401-16F1B329C00C}">
      <dgm:prSet/>
      <dgm:spPr/>
      <dgm:t>
        <a:bodyPr/>
        <a:lstStyle/>
        <a:p>
          <a:pPr rtl="0"/>
          <a:r>
            <a:rPr lang="ru-RU" dirty="0" smtClean="0"/>
            <a:t>Профессиональные ассоциации</a:t>
          </a:r>
          <a:endParaRPr lang="ru-RU" dirty="0"/>
        </a:p>
      </dgm:t>
    </dgm:pt>
    <dgm:pt modelId="{3C3C0C63-24F0-4FAA-9865-CB082B8CDD46}" type="parTrans" cxnId="{85A70901-8091-4BDA-A60E-BCDBF60351A6}">
      <dgm:prSet/>
      <dgm:spPr/>
      <dgm:t>
        <a:bodyPr/>
        <a:lstStyle/>
        <a:p>
          <a:endParaRPr lang="ru-RU"/>
        </a:p>
      </dgm:t>
    </dgm:pt>
    <dgm:pt modelId="{7466D242-4153-4DE1-9D38-EF9F4ABDA90E}" type="sibTrans" cxnId="{85A70901-8091-4BDA-A60E-BCDBF60351A6}">
      <dgm:prSet/>
      <dgm:spPr/>
      <dgm:t>
        <a:bodyPr/>
        <a:lstStyle/>
        <a:p>
          <a:endParaRPr lang="ru-RU"/>
        </a:p>
      </dgm:t>
    </dgm:pt>
    <dgm:pt modelId="{857BF1DC-1BD7-47C3-BFC6-3F6BB461C4A8}">
      <dgm:prSet/>
      <dgm:spPr/>
      <dgm:t>
        <a:bodyPr/>
        <a:lstStyle/>
        <a:p>
          <a:pPr rtl="0"/>
          <a:r>
            <a:rPr lang="ru-RU" smtClean="0"/>
            <a:t>Профессиональные организации (ЦОКО, ИРО и т.д.)</a:t>
          </a:r>
          <a:endParaRPr lang="ru-RU"/>
        </a:p>
      </dgm:t>
    </dgm:pt>
    <dgm:pt modelId="{5094B10D-5C2E-4F05-975E-33EE87B85308}" type="parTrans" cxnId="{D184AAE2-882C-437C-9586-6DBBB4DA3766}">
      <dgm:prSet/>
      <dgm:spPr/>
      <dgm:t>
        <a:bodyPr/>
        <a:lstStyle/>
        <a:p>
          <a:endParaRPr lang="ru-RU"/>
        </a:p>
      </dgm:t>
    </dgm:pt>
    <dgm:pt modelId="{A5820022-4E55-4580-BA7E-592B36A0814F}" type="sibTrans" cxnId="{D184AAE2-882C-437C-9586-6DBBB4DA3766}">
      <dgm:prSet/>
      <dgm:spPr/>
      <dgm:t>
        <a:bodyPr/>
        <a:lstStyle/>
        <a:p>
          <a:endParaRPr lang="ru-RU"/>
        </a:p>
      </dgm:t>
    </dgm:pt>
    <dgm:pt modelId="{BC356EAA-4ABB-4758-A475-08A3F172B2E1}">
      <dgm:prSet/>
      <dgm:spPr/>
      <dgm:t>
        <a:bodyPr/>
        <a:lstStyle/>
        <a:p>
          <a:pPr rtl="0"/>
          <a:r>
            <a:rPr lang="ru-RU" smtClean="0"/>
            <a:t>И др.</a:t>
          </a:r>
          <a:endParaRPr lang="ru-RU"/>
        </a:p>
      </dgm:t>
    </dgm:pt>
    <dgm:pt modelId="{4CE666B5-05B1-45E5-883B-A154CBBD9043}" type="parTrans" cxnId="{A74F7BA2-4F05-4E84-8EFA-E23BF2B33494}">
      <dgm:prSet/>
      <dgm:spPr/>
      <dgm:t>
        <a:bodyPr/>
        <a:lstStyle/>
        <a:p>
          <a:endParaRPr lang="ru-RU"/>
        </a:p>
      </dgm:t>
    </dgm:pt>
    <dgm:pt modelId="{71F8578E-8BD8-41D0-8B8D-B8CD63A46DFB}" type="sibTrans" cxnId="{A74F7BA2-4F05-4E84-8EFA-E23BF2B33494}">
      <dgm:prSet/>
      <dgm:spPr/>
      <dgm:t>
        <a:bodyPr/>
        <a:lstStyle/>
        <a:p>
          <a:endParaRPr lang="ru-RU"/>
        </a:p>
      </dgm:t>
    </dgm:pt>
    <dgm:pt modelId="{04D44BEF-5FA6-4E91-8A79-9D0CB955EDC2}" type="pres">
      <dgm:prSet presAssocID="{A0E47D11-6920-4512-8476-522E12ABB66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3A4FD2-3119-449F-BD0D-82521985CDFB}" type="pres">
      <dgm:prSet presAssocID="{7D0CA77B-1338-4EEE-A1CB-7F673B8ABC34}" presName="roof" presStyleLbl="dkBgShp" presStyleIdx="0" presStyleCnt="2"/>
      <dgm:spPr/>
      <dgm:t>
        <a:bodyPr/>
        <a:lstStyle/>
        <a:p>
          <a:endParaRPr lang="ru-RU"/>
        </a:p>
      </dgm:t>
    </dgm:pt>
    <dgm:pt modelId="{566B3777-C79A-47A8-89CB-304E16CCF4E6}" type="pres">
      <dgm:prSet presAssocID="{7D0CA77B-1338-4EEE-A1CB-7F673B8ABC34}" presName="pillars" presStyleCnt="0"/>
      <dgm:spPr/>
      <dgm:t>
        <a:bodyPr/>
        <a:lstStyle/>
        <a:p>
          <a:endParaRPr lang="ru-RU"/>
        </a:p>
      </dgm:t>
    </dgm:pt>
    <dgm:pt modelId="{6343D2C2-A38C-4629-AC16-40B5AB0D8942}" type="pres">
      <dgm:prSet presAssocID="{7D0CA77B-1338-4EEE-A1CB-7F673B8ABC3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85D62-DDB2-4FCB-BFCF-A23F2073F779}" type="pres">
      <dgm:prSet presAssocID="{B0F79CFF-4E30-4406-AE69-F7EF66AAB6B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1EDCA-B2FF-406B-88C9-6EB41D3BC696}" type="pres">
      <dgm:prSet presAssocID="{95B8D1E0-1CB0-4DE0-AF98-8001BA11304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C5183-9DA0-40A1-ABC6-4BF3E532084F}" type="pres">
      <dgm:prSet presAssocID="{7D0CA77B-1338-4EEE-A1CB-7F673B8ABC34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1ED27515-BF7D-41FA-8441-FB2D90B2C184}" type="presOf" srcId="{67740DB7-A9EB-4AB4-9971-393415943B6F}" destId="{B4C85D62-DDB2-4FCB-BFCF-A23F2073F779}" srcOrd="0" destOrd="1" presId="urn:microsoft.com/office/officeart/2005/8/layout/hList3"/>
    <dgm:cxn modelId="{0A12AB0A-C058-4BA4-8612-6B4F2103A844}" srcId="{B0F79CFF-4E30-4406-AE69-F7EF66AAB6B0}" destId="{264D733D-7978-4973-98A9-56FF27776E39}" srcOrd="1" destOrd="0" parTransId="{8EFD642B-1509-4DCA-A28E-9857EF387181}" sibTransId="{96EC2E13-8C2F-46FE-AA90-7782ED5C2D0D}"/>
    <dgm:cxn modelId="{9E2E37F8-01D2-427D-80FA-C92511385EEA}" type="presOf" srcId="{857BF1DC-1BD7-47C3-BFC6-3F6BB461C4A8}" destId="{9B91EDCA-B2FF-406B-88C9-6EB41D3BC696}" srcOrd="0" destOrd="2" presId="urn:microsoft.com/office/officeart/2005/8/layout/hList3"/>
    <dgm:cxn modelId="{973FCBF9-B030-42F6-9E82-1409BFFF5831}" type="presOf" srcId="{AAC8999B-FEEE-4104-A61E-A9B1AC4F3DDF}" destId="{B4C85D62-DDB2-4FCB-BFCF-A23F2073F779}" srcOrd="0" destOrd="3" presId="urn:microsoft.com/office/officeart/2005/8/layout/hList3"/>
    <dgm:cxn modelId="{34C078C4-034E-45B0-80CE-50625A4A0D79}" srcId="{7D0CA77B-1338-4EEE-A1CB-7F673B8ABC34}" destId="{95B8D1E0-1CB0-4DE0-AF98-8001BA11304C}" srcOrd="2" destOrd="0" parTransId="{9259872D-8D25-4061-AD1F-C3CEA2E7A1A5}" sibTransId="{B2A68094-93F9-42D7-8AA7-1550E27A763A}"/>
    <dgm:cxn modelId="{484835C1-EEAE-46A8-ACB6-B586AB48BDBE}" type="presOf" srcId="{264D733D-7978-4973-98A9-56FF27776E39}" destId="{B4C85D62-DDB2-4FCB-BFCF-A23F2073F779}" srcOrd="0" destOrd="2" presId="urn:microsoft.com/office/officeart/2005/8/layout/hList3"/>
    <dgm:cxn modelId="{A74F7BA2-4F05-4E84-8EFA-E23BF2B33494}" srcId="{95B8D1E0-1CB0-4DE0-AF98-8001BA11304C}" destId="{BC356EAA-4ABB-4758-A475-08A3F172B2E1}" srcOrd="2" destOrd="0" parTransId="{4CE666B5-05B1-45E5-883B-A154CBBD9043}" sibTransId="{71F8578E-8BD8-41D0-8B8D-B8CD63A46DFB}"/>
    <dgm:cxn modelId="{50CBFF5F-68AF-464B-B43B-0DFC244CE96B}" type="presOf" srcId="{7D0CA77B-1338-4EEE-A1CB-7F673B8ABC34}" destId="{823A4FD2-3119-449F-BD0D-82521985CDFB}" srcOrd="0" destOrd="0" presId="urn:microsoft.com/office/officeart/2005/8/layout/hList3"/>
    <dgm:cxn modelId="{B92E4E31-3AB0-4946-BA56-52522A15AFF9}" type="presOf" srcId="{95B8D1E0-1CB0-4DE0-AF98-8001BA11304C}" destId="{9B91EDCA-B2FF-406B-88C9-6EB41D3BC696}" srcOrd="0" destOrd="0" presId="urn:microsoft.com/office/officeart/2005/8/layout/hList3"/>
    <dgm:cxn modelId="{85A70901-8091-4BDA-A60E-BCDBF60351A6}" srcId="{95B8D1E0-1CB0-4DE0-AF98-8001BA11304C}" destId="{12936A83-C0BD-4A40-9401-16F1B329C00C}" srcOrd="0" destOrd="0" parTransId="{3C3C0C63-24F0-4FAA-9865-CB082B8CDD46}" sibTransId="{7466D242-4153-4DE1-9D38-EF9F4ABDA90E}"/>
    <dgm:cxn modelId="{5C2476CB-5042-4019-A4E3-961431D0D6E3}" srcId="{B0F79CFF-4E30-4406-AE69-F7EF66AAB6B0}" destId="{AAC8999B-FEEE-4104-A61E-A9B1AC4F3DDF}" srcOrd="2" destOrd="0" parTransId="{EA8EDF5B-69A8-4801-9057-C53B7EEEFC96}" sibTransId="{B16E518B-703F-4355-90C1-A4383A913F87}"/>
    <dgm:cxn modelId="{21C35949-2226-4E66-A134-07EA06425534}" type="presOf" srcId="{12936A83-C0BD-4A40-9401-16F1B329C00C}" destId="{9B91EDCA-B2FF-406B-88C9-6EB41D3BC696}" srcOrd="0" destOrd="1" presId="urn:microsoft.com/office/officeart/2005/8/layout/hList3"/>
    <dgm:cxn modelId="{06AE68BB-17DA-4925-851D-18D5332A4F6F}" type="presOf" srcId="{BC356EAA-4ABB-4758-A475-08A3F172B2E1}" destId="{9B91EDCA-B2FF-406B-88C9-6EB41D3BC696}" srcOrd="0" destOrd="3" presId="urn:microsoft.com/office/officeart/2005/8/layout/hList3"/>
    <dgm:cxn modelId="{03E15E9B-E47D-4263-A578-2961518CD34B}" type="presOf" srcId="{A0E47D11-6920-4512-8476-522E12ABB669}" destId="{04D44BEF-5FA6-4E91-8A79-9D0CB955EDC2}" srcOrd="0" destOrd="0" presId="urn:microsoft.com/office/officeart/2005/8/layout/hList3"/>
    <dgm:cxn modelId="{EAFCFA64-9EDC-41F7-90DA-73CADE16B092}" srcId="{7D0CA77B-1338-4EEE-A1CB-7F673B8ABC34}" destId="{B0F79CFF-4E30-4406-AE69-F7EF66AAB6B0}" srcOrd="1" destOrd="0" parTransId="{40BC79D8-2FF8-472D-B236-99C38A9EFCE8}" sibTransId="{EE3F89D0-C9CA-4E1E-AEF5-E9DD1DCD9EAB}"/>
    <dgm:cxn modelId="{8BE6A6FE-25AB-426D-AED7-5846A65B2157}" srcId="{7D0CA77B-1338-4EEE-A1CB-7F673B8ABC34}" destId="{EBA508BB-7D36-4D9A-A1AD-E99711E76CA8}" srcOrd="0" destOrd="0" parTransId="{A1F5C8C7-D53E-4F27-9089-47BF0DA50FD7}" sibTransId="{54549A8F-4466-4939-9625-D302E138DA44}"/>
    <dgm:cxn modelId="{D184AAE2-882C-437C-9586-6DBBB4DA3766}" srcId="{95B8D1E0-1CB0-4DE0-AF98-8001BA11304C}" destId="{857BF1DC-1BD7-47C3-BFC6-3F6BB461C4A8}" srcOrd="1" destOrd="0" parTransId="{5094B10D-5C2E-4F05-975E-33EE87B85308}" sibTransId="{A5820022-4E55-4580-BA7E-592B36A0814F}"/>
    <dgm:cxn modelId="{60F8E911-2F5C-4D5A-81A5-84F0C2AB177B}" type="presOf" srcId="{EBA508BB-7D36-4D9A-A1AD-E99711E76CA8}" destId="{6343D2C2-A38C-4629-AC16-40B5AB0D8942}" srcOrd="0" destOrd="0" presId="urn:microsoft.com/office/officeart/2005/8/layout/hList3"/>
    <dgm:cxn modelId="{581A4859-3BDC-42F1-B2A8-F699E9E5F92A}" srcId="{B0F79CFF-4E30-4406-AE69-F7EF66AAB6B0}" destId="{67740DB7-A9EB-4AB4-9971-393415943B6F}" srcOrd="0" destOrd="0" parTransId="{72C3F4A4-D817-4588-8AB3-F0AF0DEBB0A9}" sibTransId="{7723D12C-785F-4E8A-968C-3F48B0A9E6EA}"/>
    <dgm:cxn modelId="{5C983158-F5D7-467C-854A-262A61A3943A}" srcId="{A0E47D11-6920-4512-8476-522E12ABB669}" destId="{7D0CA77B-1338-4EEE-A1CB-7F673B8ABC34}" srcOrd="0" destOrd="0" parTransId="{93D5D78A-7AE6-47C7-884B-6ACF189406CC}" sibTransId="{21A38762-1012-4657-91C7-24B1FB1AD678}"/>
    <dgm:cxn modelId="{F2A35418-E84C-4C60-BE60-0B29C4EA67C1}" type="presOf" srcId="{B0F79CFF-4E30-4406-AE69-F7EF66AAB6B0}" destId="{B4C85D62-DDB2-4FCB-BFCF-A23F2073F779}" srcOrd="0" destOrd="0" presId="urn:microsoft.com/office/officeart/2005/8/layout/hList3"/>
    <dgm:cxn modelId="{ED3CA9F0-6EDC-43C7-8764-0452CC5DCC38}" type="presParOf" srcId="{04D44BEF-5FA6-4E91-8A79-9D0CB955EDC2}" destId="{823A4FD2-3119-449F-BD0D-82521985CDFB}" srcOrd="0" destOrd="0" presId="urn:microsoft.com/office/officeart/2005/8/layout/hList3"/>
    <dgm:cxn modelId="{8A622117-2821-44AA-A667-6251FA665929}" type="presParOf" srcId="{04D44BEF-5FA6-4E91-8A79-9D0CB955EDC2}" destId="{566B3777-C79A-47A8-89CB-304E16CCF4E6}" srcOrd="1" destOrd="0" presId="urn:microsoft.com/office/officeart/2005/8/layout/hList3"/>
    <dgm:cxn modelId="{F8C5A4E1-23D7-4EDA-B9C6-F7FE829C2FA7}" type="presParOf" srcId="{566B3777-C79A-47A8-89CB-304E16CCF4E6}" destId="{6343D2C2-A38C-4629-AC16-40B5AB0D8942}" srcOrd="0" destOrd="0" presId="urn:microsoft.com/office/officeart/2005/8/layout/hList3"/>
    <dgm:cxn modelId="{A215F80D-F1B3-4F00-AA01-3970501E30B1}" type="presParOf" srcId="{566B3777-C79A-47A8-89CB-304E16CCF4E6}" destId="{B4C85D62-DDB2-4FCB-BFCF-A23F2073F779}" srcOrd="1" destOrd="0" presId="urn:microsoft.com/office/officeart/2005/8/layout/hList3"/>
    <dgm:cxn modelId="{059BDB62-6469-45EB-AE71-99C3540C43E8}" type="presParOf" srcId="{566B3777-C79A-47A8-89CB-304E16CCF4E6}" destId="{9B91EDCA-B2FF-406B-88C9-6EB41D3BC696}" srcOrd="2" destOrd="0" presId="urn:microsoft.com/office/officeart/2005/8/layout/hList3"/>
    <dgm:cxn modelId="{66034D42-F52D-4B7D-A9FD-D589C82F259E}" type="presParOf" srcId="{04D44BEF-5FA6-4E91-8A79-9D0CB955EDC2}" destId="{1CAC5183-9DA0-40A1-ABC6-4BF3E532084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E2AE30D-70E4-4619-9528-B63D4FF36EF8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E88510-026C-4234-ADCF-093B387F9B4D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Специалист в соответствующей области</a:t>
          </a:r>
          <a:endParaRPr lang="ru-RU" dirty="0">
            <a:solidFill>
              <a:srgbClr val="002060"/>
            </a:solidFill>
          </a:endParaRPr>
        </a:p>
      </dgm:t>
    </dgm:pt>
    <dgm:pt modelId="{560997ED-5A3E-45E8-AE5B-DB7CA5E44D39}" type="parTrans" cxnId="{748B8E60-94C0-44D5-9ACE-D80A65CB5B9D}">
      <dgm:prSet/>
      <dgm:spPr/>
      <dgm:t>
        <a:bodyPr/>
        <a:lstStyle/>
        <a:p>
          <a:endParaRPr lang="ru-RU"/>
        </a:p>
      </dgm:t>
    </dgm:pt>
    <dgm:pt modelId="{BB35E99D-AA33-4AB1-8A23-ADE6B8CF34A0}" type="sibTrans" cxnId="{748B8E60-94C0-44D5-9ACE-D80A65CB5B9D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8270C940-B2CE-4747-B58B-9B626C880B62}">
      <dgm:prSet/>
      <dgm:spPr/>
      <dgm:t>
        <a:bodyPr/>
        <a:lstStyle/>
        <a:p>
          <a:pPr rtl="0"/>
          <a:r>
            <a:rPr lang="ru-RU" smtClean="0"/>
            <a:t>Большой опыт работы в этой области</a:t>
          </a:r>
          <a:endParaRPr lang="ru-RU"/>
        </a:p>
      </dgm:t>
    </dgm:pt>
    <dgm:pt modelId="{036EBE2B-1EFA-417C-A326-4D3601C2AB31}" type="parTrans" cxnId="{D68EA940-69B7-4392-A4FB-A3BAAA3DF140}">
      <dgm:prSet/>
      <dgm:spPr/>
      <dgm:t>
        <a:bodyPr/>
        <a:lstStyle/>
        <a:p>
          <a:endParaRPr lang="ru-RU"/>
        </a:p>
      </dgm:t>
    </dgm:pt>
    <dgm:pt modelId="{97FCE4A1-AE33-4061-A3B7-E6FB595AA8D5}" type="sibTrans" cxnId="{D68EA940-69B7-4392-A4FB-A3BAAA3DF140}">
      <dgm:prSet/>
      <dgm:spPr/>
      <dgm:t>
        <a:bodyPr/>
        <a:lstStyle/>
        <a:p>
          <a:endParaRPr lang="ru-RU"/>
        </a:p>
      </dgm:t>
    </dgm:pt>
    <dgm:pt modelId="{8060CD04-CCF2-4BF7-A320-6C77E569F553}">
      <dgm:prSet/>
      <dgm:spPr/>
      <dgm:t>
        <a:bodyPr/>
        <a:lstStyle/>
        <a:p>
          <a:pPr rtl="0"/>
          <a:r>
            <a:rPr lang="ru-RU" smtClean="0"/>
            <a:t>Опыт экспертной работы</a:t>
          </a:r>
          <a:endParaRPr lang="ru-RU"/>
        </a:p>
      </dgm:t>
    </dgm:pt>
    <dgm:pt modelId="{2392B451-8A85-4425-A8AC-95AA3CE81BCF}" type="parTrans" cxnId="{E1856315-8CD1-4321-B818-A5C63C1A47A2}">
      <dgm:prSet/>
      <dgm:spPr/>
      <dgm:t>
        <a:bodyPr/>
        <a:lstStyle/>
        <a:p>
          <a:endParaRPr lang="ru-RU"/>
        </a:p>
      </dgm:t>
    </dgm:pt>
    <dgm:pt modelId="{738702E4-757A-453E-9D0F-D7DAE6732D58}" type="sibTrans" cxnId="{E1856315-8CD1-4321-B818-A5C63C1A47A2}">
      <dgm:prSet/>
      <dgm:spPr/>
      <dgm:t>
        <a:bodyPr/>
        <a:lstStyle/>
        <a:p>
          <a:endParaRPr lang="ru-RU"/>
        </a:p>
      </dgm:t>
    </dgm:pt>
    <dgm:pt modelId="{DFEB9282-111F-4326-A439-02B23329FFFB}">
      <dgm:prSet/>
      <dgm:spPr/>
      <dgm:t>
        <a:bodyPr/>
        <a:lstStyle/>
        <a:p>
          <a:pPr rtl="0"/>
          <a:r>
            <a:rPr lang="ru-RU" smtClean="0"/>
            <a:t>Признание в профессиональных кругах</a:t>
          </a:r>
          <a:endParaRPr lang="ru-RU"/>
        </a:p>
      </dgm:t>
    </dgm:pt>
    <dgm:pt modelId="{7EDA496F-5472-4FF7-B6FC-66B6F4625B04}" type="parTrans" cxnId="{4102FB81-4F52-4764-B001-441DFA64F915}">
      <dgm:prSet/>
      <dgm:spPr/>
      <dgm:t>
        <a:bodyPr/>
        <a:lstStyle/>
        <a:p>
          <a:endParaRPr lang="ru-RU"/>
        </a:p>
      </dgm:t>
    </dgm:pt>
    <dgm:pt modelId="{AA279FE1-0C9D-458B-80BA-14AB6A922344}" type="sibTrans" cxnId="{4102FB81-4F52-4764-B001-441DFA64F915}">
      <dgm:prSet/>
      <dgm:spPr/>
      <dgm:t>
        <a:bodyPr/>
        <a:lstStyle/>
        <a:p>
          <a:endParaRPr lang="ru-RU"/>
        </a:p>
      </dgm:t>
    </dgm:pt>
    <dgm:pt modelId="{E4BB4032-BE0D-4892-883E-41BEAC93C732}">
      <dgm:prSet/>
      <dgm:spPr/>
      <dgm:t>
        <a:bodyPr/>
        <a:lstStyle/>
        <a:p>
          <a:pPr rtl="0"/>
          <a:r>
            <a:rPr lang="ru-RU" dirty="0" smtClean="0"/>
            <a:t>Общественное влияние</a:t>
          </a:r>
          <a:endParaRPr lang="ru-RU" dirty="0"/>
        </a:p>
      </dgm:t>
    </dgm:pt>
    <dgm:pt modelId="{765523EF-2F96-40BD-B21D-D7483B781CB5}" type="parTrans" cxnId="{745C8246-8DBC-48FB-931C-374273DF65B7}">
      <dgm:prSet/>
      <dgm:spPr/>
      <dgm:t>
        <a:bodyPr/>
        <a:lstStyle/>
        <a:p>
          <a:endParaRPr lang="ru-RU"/>
        </a:p>
      </dgm:t>
    </dgm:pt>
    <dgm:pt modelId="{5CED8407-12FD-4D44-9C96-6D1BC0A21D95}" type="sibTrans" cxnId="{745C8246-8DBC-48FB-931C-374273DF65B7}">
      <dgm:prSet/>
      <dgm:spPr/>
      <dgm:t>
        <a:bodyPr/>
        <a:lstStyle/>
        <a:p>
          <a:endParaRPr lang="ru-RU"/>
        </a:p>
      </dgm:t>
    </dgm:pt>
    <dgm:pt modelId="{7511968A-AFC7-4CD4-8DF7-AEE820D92B32}">
      <dgm:prSet/>
      <dgm:spPr/>
      <dgm:t>
        <a:bodyPr/>
        <a:lstStyle/>
        <a:p>
          <a:pPr rtl="0"/>
          <a:r>
            <a:rPr lang="ru-RU" dirty="0" smtClean="0"/>
            <a:t>Отсутствие конфликта интересов </a:t>
          </a:r>
          <a:endParaRPr lang="ru-RU" dirty="0"/>
        </a:p>
      </dgm:t>
    </dgm:pt>
    <dgm:pt modelId="{9CDAAF47-4FAA-4BE5-8EE5-5DD62E282A04}" type="parTrans" cxnId="{BA738E25-183A-483E-823B-FF1A86F3615E}">
      <dgm:prSet/>
      <dgm:spPr/>
      <dgm:t>
        <a:bodyPr/>
        <a:lstStyle/>
        <a:p>
          <a:endParaRPr lang="ru-RU"/>
        </a:p>
      </dgm:t>
    </dgm:pt>
    <dgm:pt modelId="{B4593B0A-C0D5-4C0A-9C9E-B146572817D2}" type="sibTrans" cxnId="{BA738E25-183A-483E-823B-FF1A86F3615E}">
      <dgm:prSet/>
      <dgm:spPr/>
      <dgm:t>
        <a:bodyPr/>
        <a:lstStyle/>
        <a:p>
          <a:endParaRPr lang="ru-RU"/>
        </a:p>
      </dgm:t>
    </dgm:pt>
    <dgm:pt modelId="{4201FDBE-51CD-434B-84D7-9DA1FDE6AF03}">
      <dgm:prSet/>
      <dgm:spPr/>
      <dgm:t>
        <a:bodyPr/>
        <a:lstStyle/>
        <a:p>
          <a:pPr rtl="0"/>
          <a:r>
            <a:rPr lang="ru-RU" smtClean="0"/>
            <a:t>Активная гражданская позиция</a:t>
          </a:r>
          <a:endParaRPr lang="ru-RU" dirty="0"/>
        </a:p>
      </dgm:t>
    </dgm:pt>
    <dgm:pt modelId="{8A09040F-13E6-4672-B664-6DEC9078CFDF}" type="parTrans" cxnId="{3E858A24-E92D-42D3-8827-D97EEB2DF36C}">
      <dgm:prSet/>
      <dgm:spPr/>
      <dgm:t>
        <a:bodyPr/>
        <a:lstStyle/>
        <a:p>
          <a:endParaRPr lang="ru-RU"/>
        </a:p>
      </dgm:t>
    </dgm:pt>
    <dgm:pt modelId="{AB2DB4E3-229A-40F4-BA06-666745DB25E6}" type="sibTrans" cxnId="{3E858A24-E92D-42D3-8827-D97EEB2DF36C}">
      <dgm:prSet/>
      <dgm:spPr/>
      <dgm:t>
        <a:bodyPr/>
        <a:lstStyle/>
        <a:p>
          <a:endParaRPr lang="ru-RU"/>
        </a:p>
      </dgm:t>
    </dgm:pt>
    <dgm:pt modelId="{E28B372F-F7E0-4A83-B4E4-0174B793AB50}" type="pres">
      <dgm:prSet presAssocID="{3E2AE30D-70E4-4619-9528-B63D4FF36EF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906DC716-BC2E-45DA-A4BE-33A0BF743E3D}" type="pres">
      <dgm:prSet presAssocID="{BB35E99D-AA33-4AB1-8A23-ADE6B8CF34A0}" presName="picture_1" presStyleLbl="bgImgPlace1" presStyleIdx="0" presStyleCnt="1"/>
      <dgm:spPr/>
      <dgm:t>
        <a:bodyPr/>
        <a:lstStyle/>
        <a:p>
          <a:endParaRPr lang="ru-RU"/>
        </a:p>
      </dgm:t>
    </dgm:pt>
    <dgm:pt modelId="{35AB707D-91D2-4306-BD3E-97E2BFC0F5F1}" type="pres">
      <dgm:prSet presAssocID="{9FE88510-026C-4234-ADCF-093B387F9B4D}" presName="text_1" presStyleLbl="node1" presStyleIdx="0" presStyleCnt="0" custLinFactNeighborY="5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2DFAA-6128-4E86-B122-787580B1E951}" type="pres">
      <dgm:prSet presAssocID="{3E2AE30D-70E4-4619-9528-B63D4FF36EF8}" presName="linV" presStyleCnt="0"/>
      <dgm:spPr/>
    </dgm:pt>
    <dgm:pt modelId="{BD1E9B52-BBAC-4E98-95B4-4288B3D1B588}" type="pres">
      <dgm:prSet presAssocID="{8270C940-B2CE-4747-B58B-9B626C880B62}" presName="pair" presStyleCnt="0"/>
      <dgm:spPr/>
    </dgm:pt>
    <dgm:pt modelId="{B39A6232-C985-41BC-B8EE-BAAFDDFDBAAD}" type="pres">
      <dgm:prSet presAssocID="{8270C940-B2CE-4747-B58B-9B626C880B62}" presName="spaceH" presStyleLbl="node1" presStyleIdx="0" presStyleCnt="0"/>
      <dgm:spPr/>
    </dgm:pt>
    <dgm:pt modelId="{776EE7F2-E01C-40A2-A642-98BBCE133193}" type="pres">
      <dgm:prSet presAssocID="{8270C940-B2CE-4747-B58B-9B626C880B62}" presName="desPictures" presStyleLbl="alignImgPlace1" presStyleIdx="0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8949349-2520-4B76-B3F9-4C813CD86DB6}" type="pres">
      <dgm:prSet presAssocID="{8270C940-B2CE-4747-B58B-9B626C880B62}" presName="desTextWrapper" presStyleCnt="0"/>
      <dgm:spPr/>
    </dgm:pt>
    <dgm:pt modelId="{A5ADD8B4-77E3-416A-8B06-702789E74CCF}" type="pres">
      <dgm:prSet presAssocID="{8270C940-B2CE-4747-B58B-9B626C880B62}" presName="des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B2BFB-736F-4D7C-A92B-F0113FE69158}" type="pres">
      <dgm:prSet presAssocID="{97FCE4A1-AE33-4061-A3B7-E6FB595AA8D5}" presName="spaceV" presStyleCnt="0"/>
      <dgm:spPr/>
    </dgm:pt>
    <dgm:pt modelId="{C286B582-7ECE-42FA-BF19-296A1D954703}" type="pres">
      <dgm:prSet presAssocID="{8060CD04-CCF2-4BF7-A320-6C77E569F553}" presName="pair" presStyleCnt="0"/>
      <dgm:spPr/>
    </dgm:pt>
    <dgm:pt modelId="{16010CA7-7E30-4850-94FC-FA60671D2962}" type="pres">
      <dgm:prSet presAssocID="{8060CD04-CCF2-4BF7-A320-6C77E569F553}" presName="spaceH" presStyleLbl="node1" presStyleIdx="0" presStyleCnt="0"/>
      <dgm:spPr/>
    </dgm:pt>
    <dgm:pt modelId="{302DECD8-41E4-440D-81BE-AB7039AEC5C2}" type="pres">
      <dgm:prSet presAssocID="{8060CD04-CCF2-4BF7-A320-6C77E569F553}" presName="desPictures" presStyleLbl="alignImgPlace1" presStyleIdx="1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43EC1BF-478D-43BF-AFB0-FF2460DEC631}" type="pres">
      <dgm:prSet presAssocID="{8060CD04-CCF2-4BF7-A320-6C77E569F553}" presName="desTextWrapper" presStyleCnt="0"/>
      <dgm:spPr/>
    </dgm:pt>
    <dgm:pt modelId="{4F48E07E-E226-448E-A52E-3E31A164E137}" type="pres">
      <dgm:prSet presAssocID="{8060CD04-CCF2-4BF7-A320-6C77E569F553}" presName="des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82403-A2C1-41FD-9B4B-CCDEEDEB023B}" type="pres">
      <dgm:prSet presAssocID="{738702E4-757A-453E-9D0F-D7DAE6732D58}" presName="spaceV" presStyleCnt="0"/>
      <dgm:spPr/>
    </dgm:pt>
    <dgm:pt modelId="{9A83DF21-77AC-45DD-A4AA-E52815EAF2EA}" type="pres">
      <dgm:prSet presAssocID="{DFEB9282-111F-4326-A439-02B23329FFFB}" presName="pair" presStyleCnt="0"/>
      <dgm:spPr/>
    </dgm:pt>
    <dgm:pt modelId="{625A40C0-6B6A-4260-89C4-1589E20F87B1}" type="pres">
      <dgm:prSet presAssocID="{DFEB9282-111F-4326-A439-02B23329FFFB}" presName="spaceH" presStyleLbl="node1" presStyleIdx="0" presStyleCnt="0"/>
      <dgm:spPr/>
    </dgm:pt>
    <dgm:pt modelId="{6313023E-9736-42BA-A9AD-8A35AEA3313B}" type="pres">
      <dgm:prSet presAssocID="{DFEB9282-111F-4326-A439-02B23329FFFB}" presName="desPictures" presStyleLbl="alignImgPlace1" presStyleIdx="2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F5F8BB2-AACC-44CE-A4DA-F4B0EA5F1781}" type="pres">
      <dgm:prSet presAssocID="{DFEB9282-111F-4326-A439-02B23329FFFB}" presName="desTextWrapper" presStyleCnt="0"/>
      <dgm:spPr/>
    </dgm:pt>
    <dgm:pt modelId="{222D0A2D-BF1B-491E-A332-78A3524F80BD}" type="pres">
      <dgm:prSet presAssocID="{DFEB9282-111F-4326-A439-02B23329FFFB}" presName="des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D5B68-52E6-433B-9C0E-C5FA61D509CF}" type="pres">
      <dgm:prSet presAssocID="{AA279FE1-0C9D-458B-80BA-14AB6A922344}" presName="spaceV" presStyleCnt="0"/>
      <dgm:spPr/>
    </dgm:pt>
    <dgm:pt modelId="{6FA0192E-F602-48B1-8082-D938DDEE05D5}" type="pres">
      <dgm:prSet presAssocID="{E4BB4032-BE0D-4892-883E-41BEAC93C732}" presName="pair" presStyleCnt="0"/>
      <dgm:spPr/>
    </dgm:pt>
    <dgm:pt modelId="{896DE919-4245-4304-8FFB-40527DD190F3}" type="pres">
      <dgm:prSet presAssocID="{E4BB4032-BE0D-4892-883E-41BEAC93C732}" presName="spaceH" presStyleLbl="node1" presStyleIdx="0" presStyleCnt="0"/>
      <dgm:spPr/>
    </dgm:pt>
    <dgm:pt modelId="{18FF50D5-BE61-4014-8275-FFA1E2CB11FF}" type="pres">
      <dgm:prSet presAssocID="{E4BB4032-BE0D-4892-883E-41BEAC93C732}" presName="desPictures" presStyleLbl="alignImgPlace1" presStyleIdx="3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1A5D8ED-36DE-4606-8158-8A737602C848}" type="pres">
      <dgm:prSet presAssocID="{E4BB4032-BE0D-4892-883E-41BEAC93C732}" presName="desTextWrapper" presStyleCnt="0"/>
      <dgm:spPr/>
    </dgm:pt>
    <dgm:pt modelId="{02375BC9-A64D-47F7-8A64-A96FC5C6FA68}" type="pres">
      <dgm:prSet presAssocID="{E4BB4032-BE0D-4892-883E-41BEAC93C732}" presName="des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9998F-079C-4BCE-9BFA-CF85936BCEAA}" type="pres">
      <dgm:prSet presAssocID="{5CED8407-12FD-4D44-9C96-6D1BC0A21D95}" presName="spaceV" presStyleCnt="0"/>
      <dgm:spPr/>
    </dgm:pt>
    <dgm:pt modelId="{A2884538-A517-4960-A9D8-D20768812BAA}" type="pres">
      <dgm:prSet presAssocID="{7511968A-AFC7-4CD4-8DF7-AEE820D92B32}" presName="pair" presStyleCnt="0"/>
      <dgm:spPr/>
    </dgm:pt>
    <dgm:pt modelId="{A7C1EC55-CD3C-4DF1-8F8F-762E6438EE78}" type="pres">
      <dgm:prSet presAssocID="{7511968A-AFC7-4CD4-8DF7-AEE820D92B32}" presName="spaceH" presStyleLbl="node1" presStyleIdx="0" presStyleCnt="0"/>
      <dgm:spPr/>
    </dgm:pt>
    <dgm:pt modelId="{82754CA9-A0EA-479C-B4C9-B3F8B9CDECF1}" type="pres">
      <dgm:prSet presAssocID="{7511968A-AFC7-4CD4-8DF7-AEE820D92B32}" presName="desPictures" presStyleLbl="alignImgPlace1" presStyleIdx="4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8290E09-D7C1-4D35-B2BF-00CA52B2A8F4}" type="pres">
      <dgm:prSet presAssocID="{7511968A-AFC7-4CD4-8DF7-AEE820D92B32}" presName="desTextWrapper" presStyleCnt="0"/>
      <dgm:spPr/>
    </dgm:pt>
    <dgm:pt modelId="{A9A1AF77-C1BF-4449-A440-AA9FBA075029}" type="pres">
      <dgm:prSet presAssocID="{7511968A-AFC7-4CD4-8DF7-AEE820D92B32}" presName="des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D36A5-BCCD-4C2B-B830-CF6DDB090E97}" type="pres">
      <dgm:prSet presAssocID="{B4593B0A-C0D5-4C0A-9C9E-B146572817D2}" presName="spaceV" presStyleCnt="0"/>
      <dgm:spPr/>
    </dgm:pt>
    <dgm:pt modelId="{C1BEE402-B4D1-489C-8814-D7A071D466B2}" type="pres">
      <dgm:prSet presAssocID="{4201FDBE-51CD-434B-84D7-9DA1FDE6AF03}" presName="pair" presStyleCnt="0"/>
      <dgm:spPr/>
    </dgm:pt>
    <dgm:pt modelId="{42232614-D6FB-47AC-86F3-C146763CF2F6}" type="pres">
      <dgm:prSet presAssocID="{4201FDBE-51CD-434B-84D7-9DA1FDE6AF03}" presName="spaceH" presStyleLbl="node1" presStyleIdx="0" presStyleCnt="0"/>
      <dgm:spPr/>
    </dgm:pt>
    <dgm:pt modelId="{05B2E7FE-70FB-441E-948E-BA8687E24296}" type="pres">
      <dgm:prSet presAssocID="{4201FDBE-51CD-434B-84D7-9DA1FDE6AF03}" presName="desPictures" presStyleLbl="alignImgPlace1" presStyleIdx="5" presStyleCnt="6"/>
      <dgm:spPr>
        <a:blipFill rotWithShape="1">
          <a:blip xmlns:r="http://schemas.openxmlformats.org/officeDocument/2006/relationships" r:embed="rId7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129CB27-BC84-4DE9-8E8B-E478448CF617}" type="pres">
      <dgm:prSet presAssocID="{4201FDBE-51CD-434B-84D7-9DA1FDE6AF03}" presName="desTextWrapper" presStyleCnt="0"/>
      <dgm:spPr/>
    </dgm:pt>
    <dgm:pt modelId="{D7D1984A-6BEE-44BD-A1CC-F11EC0F43989}" type="pres">
      <dgm:prSet presAssocID="{4201FDBE-51CD-434B-84D7-9DA1FDE6AF03}" presName="des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300C2-222D-40FD-BE2B-112A74845E11}" type="pres">
      <dgm:prSet presAssocID="{3E2AE30D-70E4-4619-9528-B63D4FF36EF8}" presName="maxNode" presStyleCnt="0"/>
      <dgm:spPr/>
    </dgm:pt>
    <dgm:pt modelId="{A7ADA37C-8FE7-42A8-8FCD-FEEA7E7FF39A}" type="pres">
      <dgm:prSet presAssocID="{3E2AE30D-70E4-4619-9528-B63D4FF36EF8}" presName="Name33" presStyleCnt="0"/>
      <dgm:spPr/>
    </dgm:pt>
  </dgm:ptLst>
  <dgm:cxnLst>
    <dgm:cxn modelId="{2C6B34D8-5307-4E75-A16E-DC4361712B12}" type="presOf" srcId="{8270C940-B2CE-4747-B58B-9B626C880B62}" destId="{A5ADD8B4-77E3-416A-8B06-702789E74CCF}" srcOrd="0" destOrd="0" presId="urn:microsoft.com/office/officeart/2008/layout/AccentedPicture"/>
    <dgm:cxn modelId="{4102FB81-4F52-4764-B001-441DFA64F915}" srcId="{3E2AE30D-70E4-4619-9528-B63D4FF36EF8}" destId="{DFEB9282-111F-4326-A439-02B23329FFFB}" srcOrd="3" destOrd="0" parTransId="{7EDA496F-5472-4FF7-B6FC-66B6F4625B04}" sibTransId="{AA279FE1-0C9D-458B-80BA-14AB6A922344}"/>
    <dgm:cxn modelId="{D68EA940-69B7-4392-A4FB-A3BAAA3DF140}" srcId="{3E2AE30D-70E4-4619-9528-B63D4FF36EF8}" destId="{8270C940-B2CE-4747-B58B-9B626C880B62}" srcOrd="1" destOrd="0" parTransId="{036EBE2B-1EFA-417C-A326-4D3601C2AB31}" sibTransId="{97FCE4A1-AE33-4061-A3B7-E6FB595AA8D5}"/>
    <dgm:cxn modelId="{DD63D831-F9E7-4049-AF6E-B258700CB588}" type="presOf" srcId="{7511968A-AFC7-4CD4-8DF7-AEE820D92B32}" destId="{A9A1AF77-C1BF-4449-A440-AA9FBA075029}" srcOrd="0" destOrd="0" presId="urn:microsoft.com/office/officeart/2008/layout/AccentedPicture"/>
    <dgm:cxn modelId="{31E5F66E-1424-4FA9-9CAF-8168FAE2E8D8}" type="presOf" srcId="{8060CD04-CCF2-4BF7-A320-6C77E569F553}" destId="{4F48E07E-E226-448E-A52E-3E31A164E137}" srcOrd="0" destOrd="0" presId="urn:microsoft.com/office/officeart/2008/layout/AccentedPicture"/>
    <dgm:cxn modelId="{BA738E25-183A-483E-823B-FF1A86F3615E}" srcId="{3E2AE30D-70E4-4619-9528-B63D4FF36EF8}" destId="{7511968A-AFC7-4CD4-8DF7-AEE820D92B32}" srcOrd="5" destOrd="0" parTransId="{9CDAAF47-4FAA-4BE5-8EE5-5DD62E282A04}" sibTransId="{B4593B0A-C0D5-4C0A-9C9E-B146572817D2}"/>
    <dgm:cxn modelId="{3E858A24-E92D-42D3-8827-D97EEB2DF36C}" srcId="{3E2AE30D-70E4-4619-9528-B63D4FF36EF8}" destId="{4201FDBE-51CD-434B-84D7-9DA1FDE6AF03}" srcOrd="6" destOrd="0" parTransId="{8A09040F-13E6-4672-B664-6DEC9078CFDF}" sibTransId="{AB2DB4E3-229A-40F4-BA06-666745DB25E6}"/>
    <dgm:cxn modelId="{745C8246-8DBC-48FB-931C-374273DF65B7}" srcId="{3E2AE30D-70E4-4619-9528-B63D4FF36EF8}" destId="{E4BB4032-BE0D-4892-883E-41BEAC93C732}" srcOrd="4" destOrd="0" parTransId="{765523EF-2F96-40BD-B21D-D7483B781CB5}" sibTransId="{5CED8407-12FD-4D44-9C96-6D1BC0A21D95}"/>
    <dgm:cxn modelId="{D441655B-1D76-49F6-B79B-C517CC5C1D3F}" type="presOf" srcId="{DFEB9282-111F-4326-A439-02B23329FFFB}" destId="{222D0A2D-BF1B-491E-A332-78A3524F80BD}" srcOrd="0" destOrd="0" presId="urn:microsoft.com/office/officeart/2008/layout/AccentedPicture"/>
    <dgm:cxn modelId="{C98608C3-0FAC-4D9C-AAAE-6E40BC6FD1CE}" type="presOf" srcId="{4201FDBE-51CD-434B-84D7-9DA1FDE6AF03}" destId="{D7D1984A-6BEE-44BD-A1CC-F11EC0F43989}" srcOrd="0" destOrd="0" presId="urn:microsoft.com/office/officeart/2008/layout/AccentedPicture"/>
    <dgm:cxn modelId="{A9B7FF16-4BD5-4CB1-82F8-477315F83D63}" type="presOf" srcId="{BB35E99D-AA33-4AB1-8A23-ADE6B8CF34A0}" destId="{906DC716-BC2E-45DA-A4BE-33A0BF743E3D}" srcOrd="0" destOrd="0" presId="urn:microsoft.com/office/officeart/2008/layout/AccentedPicture"/>
    <dgm:cxn modelId="{E1856315-8CD1-4321-B818-A5C63C1A47A2}" srcId="{3E2AE30D-70E4-4619-9528-B63D4FF36EF8}" destId="{8060CD04-CCF2-4BF7-A320-6C77E569F553}" srcOrd="2" destOrd="0" parTransId="{2392B451-8A85-4425-A8AC-95AA3CE81BCF}" sibTransId="{738702E4-757A-453E-9D0F-D7DAE6732D58}"/>
    <dgm:cxn modelId="{2763E8E4-8E0E-4DA1-81B5-582DECD5C948}" type="presOf" srcId="{3E2AE30D-70E4-4619-9528-B63D4FF36EF8}" destId="{E28B372F-F7E0-4A83-B4E4-0174B793AB50}" srcOrd="0" destOrd="0" presId="urn:microsoft.com/office/officeart/2008/layout/AccentedPicture"/>
    <dgm:cxn modelId="{EA8A952E-5B16-4EC2-A71D-70D96A336274}" type="presOf" srcId="{E4BB4032-BE0D-4892-883E-41BEAC93C732}" destId="{02375BC9-A64D-47F7-8A64-A96FC5C6FA68}" srcOrd="0" destOrd="0" presId="urn:microsoft.com/office/officeart/2008/layout/AccentedPicture"/>
    <dgm:cxn modelId="{365562CD-54A7-4323-B543-BF477133B005}" type="presOf" srcId="{9FE88510-026C-4234-ADCF-093B387F9B4D}" destId="{35AB707D-91D2-4306-BD3E-97E2BFC0F5F1}" srcOrd="0" destOrd="0" presId="urn:microsoft.com/office/officeart/2008/layout/AccentedPicture"/>
    <dgm:cxn modelId="{748B8E60-94C0-44D5-9ACE-D80A65CB5B9D}" srcId="{3E2AE30D-70E4-4619-9528-B63D4FF36EF8}" destId="{9FE88510-026C-4234-ADCF-093B387F9B4D}" srcOrd="0" destOrd="0" parTransId="{560997ED-5A3E-45E8-AE5B-DB7CA5E44D39}" sibTransId="{BB35E99D-AA33-4AB1-8A23-ADE6B8CF34A0}"/>
    <dgm:cxn modelId="{A6A44040-9BB9-4AE4-BF5D-1527AE26DFD0}" type="presParOf" srcId="{E28B372F-F7E0-4A83-B4E4-0174B793AB50}" destId="{906DC716-BC2E-45DA-A4BE-33A0BF743E3D}" srcOrd="0" destOrd="0" presId="urn:microsoft.com/office/officeart/2008/layout/AccentedPicture"/>
    <dgm:cxn modelId="{D1446565-A1A1-486F-B3F9-A9301080FAB1}" type="presParOf" srcId="{E28B372F-F7E0-4A83-B4E4-0174B793AB50}" destId="{35AB707D-91D2-4306-BD3E-97E2BFC0F5F1}" srcOrd="1" destOrd="0" presId="urn:microsoft.com/office/officeart/2008/layout/AccentedPicture"/>
    <dgm:cxn modelId="{CF47A7F2-EF64-4647-9862-08C14582F123}" type="presParOf" srcId="{E28B372F-F7E0-4A83-B4E4-0174B793AB50}" destId="{EC62DFAA-6128-4E86-B122-787580B1E951}" srcOrd="2" destOrd="0" presId="urn:microsoft.com/office/officeart/2008/layout/AccentedPicture"/>
    <dgm:cxn modelId="{74FFAFED-24F6-4036-811A-A6A068E11B27}" type="presParOf" srcId="{EC62DFAA-6128-4E86-B122-787580B1E951}" destId="{BD1E9B52-BBAC-4E98-95B4-4288B3D1B588}" srcOrd="0" destOrd="0" presId="urn:microsoft.com/office/officeart/2008/layout/AccentedPicture"/>
    <dgm:cxn modelId="{C53A87F1-EECA-41C7-9210-355D345D3CFA}" type="presParOf" srcId="{BD1E9B52-BBAC-4E98-95B4-4288B3D1B588}" destId="{B39A6232-C985-41BC-B8EE-BAAFDDFDBAAD}" srcOrd="0" destOrd="0" presId="urn:microsoft.com/office/officeart/2008/layout/AccentedPicture"/>
    <dgm:cxn modelId="{C5318AE3-2A5E-436A-BDFA-1820F455B9E9}" type="presParOf" srcId="{BD1E9B52-BBAC-4E98-95B4-4288B3D1B588}" destId="{776EE7F2-E01C-40A2-A642-98BBCE133193}" srcOrd="1" destOrd="0" presId="urn:microsoft.com/office/officeart/2008/layout/AccentedPicture"/>
    <dgm:cxn modelId="{65F2E2A4-5D76-490E-A37D-E23C24457B0D}" type="presParOf" srcId="{BD1E9B52-BBAC-4E98-95B4-4288B3D1B588}" destId="{F8949349-2520-4B76-B3F9-4C813CD86DB6}" srcOrd="2" destOrd="0" presId="urn:microsoft.com/office/officeart/2008/layout/AccentedPicture"/>
    <dgm:cxn modelId="{F0676E3A-46CB-4952-BBC9-BD0DD565597E}" type="presParOf" srcId="{F8949349-2520-4B76-B3F9-4C813CD86DB6}" destId="{A5ADD8B4-77E3-416A-8B06-702789E74CCF}" srcOrd="0" destOrd="0" presId="urn:microsoft.com/office/officeart/2008/layout/AccentedPicture"/>
    <dgm:cxn modelId="{3C340690-6DD3-44AA-BC6B-1793903840F9}" type="presParOf" srcId="{EC62DFAA-6128-4E86-B122-787580B1E951}" destId="{ED5B2BFB-736F-4D7C-A92B-F0113FE69158}" srcOrd="1" destOrd="0" presId="urn:microsoft.com/office/officeart/2008/layout/AccentedPicture"/>
    <dgm:cxn modelId="{2E1BEDBD-29F5-46C4-8775-2C36F7E91E42}" type="presParOf" srcId="{EC62DFAA-6128-4E86-B122-787580B1E951}" destId="{C286B582-7ECE-42FA-BF19-296A1D954703}" srcOrd="2" destOrd="0" presId="urn:microsoft.com/office/officeart/2008/layout/AccentedPicture"/>
    <dgm:cxn modelId="{93780980-592B-49FC-A33F-E66581D51929}" type="presParOf" srcId="{C286B582-7ECE-42FA-BF19-296A1D954703}" destId="{16010CA7-7E30-4850-94FC-FA60671D2962}" srcOrd="0" destOrd="0" presId="urn:microsoft.com/office/officeart/2008/layout/AccentedPicture"/>
    <dgm:cxn modelId="{02590642-758D-4C13-9F94-70EDBC3D8BF3}" type="presParOf" srcId="{C286B582-7ECE-42FA-BF19-296A1D954703}" destId="{302DECD8-41E4-440D-81BE-AB7039AEC5C2}" srcOrd="1" destOrd="0" presId="urn:microsoft.com/office/officeart/2008/layout/AccentedPicture"/>
    <dgm:cxn modelId="{8A984C31-F321-40C6-A52B-37711138F571}" type="presParOf" srcId="{C286B582-7ECE-42FA-BF19-296A1D954703}" destId="{843EC1BF-478D-43BF-AFB0-FF2460DEC631}" srcOrd="2" destOrd="0" presId="urn:microsoft.com/office/officeart/2008/layout/AccentedPicture"/>
    <dgm:cxn modelId="{C627F45E-BBCF-463D-99DA-F871296C2CEA}" type="presParOf" srcId="{843EC1BF-478D-43BF-AFB0-FF2460DEC631}" destId="{4F48E07E-E226-448E-A52E-3E31A164E137}" srcOrd="0" destOrd="0" presId="urn:microsoft.com/office/officeart/2008/layout/AccentedPicture"/>
    <dgm:cxn modelId="{A906490A-4F54-4BF8-BF4B-32CBA66F9A3D}" type="presParOf" srcId="{EC62DFAA-6128-4E86-B122-787580B1E951}" destId="{27182403-A2C1-41FD-9B4B-CCDEEDEB023B}" srcOrd="3" destOrd="0" presId="urn:microsoft.com/office/officeart/2008/layout/AccentedPicture"/>
    <dgm:cxn modelId="{77312246-1233-486F-9B33-AE4495CDFB32}" type="presParOf" srcId="{EC62DFAA-6128-4E86-B122-787580B1E951}" destId="{9A83DF21-77AC-45DD-A4AA-E52815EAF2EA}" srcOrd="4" destOrd="0" presId="urn:microsoft.com/office/officeart/2008/layout/AccentedPicture"/>
    <dgm:cxn modelId="{95A7271A-01CF-47A4-9190-ED07B9A74738}" type="presParOf" srcId="{9A83DF21-77AC-45DD-A4AA-E52815EAF2EA}" destId="{625A40C0-6B6A-4260-89C4-1589E20F87B1}" srcOrd="0" destOrd="0" presId="urn:microsoft.com/office/officeart/2008/layout/AccentedPicture"/>
    <dgm:cxn modelId="{9FF9A60E-6653-4FF7-8EC7-87851A2B52F7}" type="presParOf" srcId="{9A83DF21-77AC-45DD-A4AA-E52815EAF2EA}" destId="{6313023E-9736-42BA-A9AD-8A35AEA3313B}" srcOrd="1" destOrd="0" presId="urn:microsoft.com/office/officeart/2008/layout/AccentedPicture"/>
    <dgm:cxn modelId="{B382D3F3-23CB-4102-A6DC-DE6D9A755BA8}" type="presParOf" srcId="{9A83DF21-77AC-45DD-A4AA-E52815EAF2EA}" destId="{BF5F8BB2-AACC-44CE-A4DA-F4B0EA5F1781}" srcOrd="2" destOrd="0" presId="urn:microsoft.com/office/officeart/2008/layout/AccentedPicture"/>
    <dgm:cxn modelId="{471C8ED8-9A93-415B-9198-F96514E2694C}" type="presParOf" srcId="{BF5F8BB2-AACC-44CE-A4DA-F4B0EA5F1781}" destId="{222D0A2D-BF1B-491E-A332-78A3524F80BD}" srcOrd="0" destOrd="0" presId="urn:microsoft.com/office/officeart/2008/layout/AccentedPicture"/>
    <dgm:cxn modelId="{A416F928-D35E-4AF2-8C1A-2C13AA3666F5}" type="presParOf" srcId="{EC62DFAA-6128-4E86-B122-787580B1E951}" destId="{5D3D5B68-52E6-433B-9C0E-C5FA61D509CF}" srcOrd="5" destOrd="0" presId="urn:microsoft.com/office/officeart/2008/layout/AccentedPicture"/>
    <dgm:cxn modelId="{E15A40D0-2257-4351-9C67-7577341B2637}" type="presParOf" srcId="{EC62DFAA-6128-4E86-B122-787580B1E951}" destId="{6FA0192E-F602-48B1-8082-D938DDEE05D5}" srcOrd="6" destOrd="0" presId="urn:microsoft.com/office/officeart/2008/layout/AccentedPicture"/>
    <dgm:cxn modelId="{58786539-9F93-4710-85A9-1BC02C68F0FD}" type="presParOf" srcId="{6FA0192E-F602-48B1-8082-D938DDEE05D5}" destId="{896DE919-4245-4304-8FFB-40527DD190F3}" srcOrd="0" destOrd="0" presId="urn:microsoft.com/office/officeart/2008/layout/AccentedPicture"/>
    <dgm:cxn modelId="{2E93F0BE-17AF-4A1F-9C7C-288A7CC15F25}" type="presParOf" srcId="{6FA0192E-F602-48B1-8082-D938DDEE05D5}" destId="{18FF50D5-BE61-4014-8275-FFA1E2CB11FF}" srcOrd="1" destOrd="0" presId="urn:microsoft.com/office/officeart/2008/layout/AccentedPicture"/>
    <dgm:cxn modelId="{7C3FBC37-6F5C-4F61-AA99-4B653F90A70F}" type="presParOf" srcId="{6FA0192E-F602-48B1-8082-D938DDEE05D5}" destId="{31A5D8ED-36DE-4606-8158-8A737602C848}" srcOrd="2" destOrd="0" presId="urn:microsoft.com/office/officeart/2008/layout/AccentedPicture"/>
    <dgm:cxn modelId="{9E7B4C87-528F-49F4-94D9-2141DF9C7541}" type="presParOf" srcId="{31A5D8ED-36DE-4606-8158-8A737602C848}" destId="{02375BC9-A64D-47F7-8A64-A96FC5C6FA68}" srcOrd="0" destOrd="0" presId="urn:microsoft.com/office/officeart/2008/layout/AccentedPicture"/>
    <dgm:cxn modelId="{131532AE-851E-473A-A734-7705434D8948}" type="presParOf" srcId="{EC62DFAA-6128-4E86-B122-787580B1E951}" destId="{EA09998F-079C-4BCE-9BFA-CF85936BCEAA}" srcOrd="7" destOrd="0" presId="urn:microsoft.com/office/officeart/2008/layout/AccentedPicture"/>
    <dgm:cxn modelId="{70EE29AE-DCB1-42AD-8DCE-18DD3C7962CD}" type="presParOf" srcId="{EC62DFAA-6128-4E86-B122-787580B1E951}" destId="{A2884538-A517-4960-A9D8-D20768812BAA}" srcOrd="8" destOrd="0" presId="urn:microsoft.com/office/officeart/2008/layout/AccentedPicture"/>
    <dgm:cxn modelId="{C66646A6-16EE-4B28-B1EA-BCDF7CA72DCA}" type="presParOf" srcId="{A2884538-A517-4960-A9D8-D20768812BAA}" destId="{A7C1EC55-CD3C-4DF1-8F8F-762E6438EE78}" srcOrd="0" destOrd="0" presId="urn:microsoft.com/office/officeart/2008/layout/AccentedPicture"/>
    <dgm:cxn modelId="{029F289B-2016-47FE-A711-34B7A5FA3478}" type="presParOf" srcId="{A2884538-A517-4960-A9D8-D20768812BAA}" destId="{82754CA9-A0EA-479C-B4C9-B3F8B9CDECF1}" srcOrd="1" destOrd="0" presId="urn:microsoft.com/office/officeart/2008/layout/AccentedPicture"/>
    <dgm:cxn modelId="{738BB6A4-8E2B-4CC7-9943-25FD054DE9F4}" type="presParOf" srcId="{A2884538-A517-4960-A9D8-D20768812BAA}" destId="{38290E09-D7C1-4D35-B2BF-00CA52B2A8F4}" srcOrd="2" destOrd="0" presId="urn:microsoft.com/office/officeart/2008/layout/AccentedPicture"/>
    <dgm:cxn modelId="{456625CA-2B65-4B09-96AE-9119E225BDE9}" type="presParOf" srcId="{38290E09-D7C1-4D35-B2BF-00CA52B2A8F4}" destId="{A9A1AF77-C1BF-4449-A440-AA9FBA075029}" srcOrd="0" destOrd="0" presId="urn:microsoft.com/office/officeart/2008/layout/AccentedPicture"/>
    <dgm:cxn modelId="{1BD72373-4961-4FFF-9F92-A7C17C0B864D}" type="presParOf" srcId="{EC62DFAA-6128-4E86-B122-787580B1E951}" destId="{005D36A5-BCCD-4C2B-B830-CF6DDB090E97}" srcOrd="9" destOrd="0" presId="urn:microsoft.com/office/officeart/2008/layout/AccentedPicture"/>
    <dgm:cxn modelId="{FF660515-E1C3-4A7C-9685-9DB7FA32FB91}" type="presParOf" srcId="{EC62DFAA-6128-4E86-B122-787580B1E951}" destId="{C1BEE402-B4D1-489C-8814-D7A071D466B2}" srcOrd="10" destOrd="0" presId="urn:microsoft.com/office/officeart/2008/layout/AccentedPicture"/>
    <dgm:cxn modelId="{0935D108-B1B0-4140-A5F9-0AE2C0EC37AA}" type="presParOf" srcId="{C1BEE402-B4D1-489C-8814-D7A071D466B2}" destId="{42232614-D6FB-47AC-86F3-C146763CF2F6}" srcOrd="0" destOrd="0" presId="urn:microsoft.com/office/officeart/2008/layout/AccentedPicture"/>
    <dgm:cxn modelId="{D0E15714-ECEB-450D-89AA-7CB4F07B57F4}" type="presParOf" srcId="{C1BEE402-B4D1-489C-8814-D7A071D466B2}" destId="{05B2E7FE-70FB-441E-948E-BA8687E24296}" srcOrd="1" destOrd="0" presId="urn:microsoft.com/office/officeart/2008/layout/AccentedPicture"/>
    <dgm:cxn modelId="{0D54264A-0E67-42EF-A44C-B1CCB87614EF}" type="presParOf" srcId="{C1BEE402-B4D1-489C-8814-D7A071D466B2}" destId="{B129CB27-BC84-4DE9-8E8B-E478448CF617}" srcOrd="2" destOrd="0" presId="urn:microsoft.com/office/officeart/2008/layout/AccentedPicture"/>
    <dgm:cxn modelId="{F0CC703B-6754-47AA-9544-916690DEC274}" type="presParOf" srcId="{B129CB27-BC84-4DE9-8E8B-E478448CF617}" destId="{D7D1984A-6BEE-44BD-A1CC-F11EC0F43989}" srcOrd="0" destOrd="0" presId="urn:microsoft.com/office/officeart/2008/layout/AccentedPicture"/>
    <dgm:cxn modelId="{7D1B912B-D8BB-4B43-8071-B7B8F1F754C0}" type="presParOf" srcId="{E28B372F-F7E0-4A83-B4E4-0174B793AB50}" destId="{9C8300C2-222D-40FD-BE2B-112A74845E11}" srcOrd="3" destOrd="0" presId="urn:microsoft.com/office/officeart/2008/layout/AccentedPicture"/>
    <dgm:cxn modelId="{80ED6367-0981-4F71-A03F-557CB35A0F37}" type="presParOf" srcId="{9C8300C2-222D-40FD-BE2B-112A74845E11}" destId="{A7ADA37C-8FE7-42A8-8FCD-FEEA7E7FF39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501A9E1-DEC0-404F-A5F7-F865A7079FA6}" type="doc">
      <dgm:prSet loTypeId="urn:microsoft.com/office/officeart/2005/8/layout/hList1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B3602ED-4CB2-4B59-A97C-3AB24D7F8943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Статистика и показатели деятельности образовательных организаций и/или системы образования: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861829-C407-455C-8686-96D96CB83334}" type="parTrans" cxnId="{6DC63DF6-ACA1-4E1E-B2F8-39DF536D3809}">
      <dgm:prSet/>
      <dgm:spPr/>
      <dgm:t>
        <a:bodyPr/>
        <a:lstStyle/>
        <a:p>
          <a:endParaRPr lang="ru-RU"/>
        </a:p>
      </dgm:t>
    </dgm:pt>
    <dgm:pt modelId="{DEB0884C-3BD5-4C96-88C3-21F0AF9702B3}" type="sibTrans" cxnId="{6DC63DF6-ACA1-4E1E-B2F8-39DF536D3809}">
      <dgm:prSet/>
      <dgm:spPr/>
      <dgm:t>
        <a:bodyPr/>
        <a:lstStyle/>
        <a:p>
          <a:endParaRPr lang="ru-RU"/>
        </a:p>
      </dgm:t>
    </dgm:pt>
    <dgm:pt modelId="{B79B946B-FCB4-42BA-83B3-FCCCB9F7776A}">
      <dgm:prSet/>
      <dgm:spPr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ru-RU" smtClean="0"/>
            <a:t>Сайты Правительства</a:t>
          </a:r>
          <a:endParaRPr lang="ru-RU"/>
        </a:p>
      </dgm:t>
    </dgm:pt>
    <dgm:pt modelId="{612A43E9-D2BF-4093-9077-1C79DFE161C1}" type="parTrans" cxnId="{5D4D85D2-6DC8-42A0-A274-189DF07A24B4}">
      <dgm:prSet/>
      <dgm:spPr/>
      <dgm:t>
        <a:bodyPr/>
        <a:lstStyle/>
        <a:p>
          <a:endParaRPr lang="ru-RU"/>
        </a:p>
      </dgm:t>
    </dgm:pt>
    <dgm:pt modelId="{46FE2AD0-6B30-40A0-A002-C192835D32D7}" type="sibTrans" cxnId="{5D4D85D2-6DC8-42A0-A274-189DF07A24B4}">
      <dgm:prSet/>
      <dgm:spPr/>
      <dgm:t>
        <a:bodyPr/>
        <a:lstStyle/>
        <a:p>
          <a:endParaRPr lang="ru-RU"/>
        </a:p>
      </dgm:t>
    </dgm:pt>
    <dgm:pt modelId="{C55DACFA-455B-4C5C-A3E5-72C6400CA48B}">
      <dgm:prSet/>
      <dgm:spPr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ru-RU" dirty="0" smtClean="0"/>
            <a:t>Сайты </a:t>
          </a:r>
          <a:r>
            <a:rPr lang="ru-RU" u="sng" dirty="0" smtClean="0"/>
            <a:t>ведомственных</a:t>
          </a:r>
          <a:r>
            <a:rPr lang="ru-RU" dirty="0" smtClean="0"/>
            <a:t> органов управления</a:t>
          </a:r>
          <a:endParaRPr lang="ru-RU" dirty="0"/>
        </a:p>
      </dgm:t>
    </dgm:pt>
    <dgm:pt modelId="{37A9BE82-3D48-4EA3-9E03-FB722A3A8419}" type="parTrans" cxnId="{B226FBB5-CD3B-4A53-A6D1-5C85BF61164D}">
      <dgm:prSet/>
      <dgm:spPr/>
      <dgm:t>
        <a:bodyPr/>
        <a:lstStyle/>
        <a:p>
          <a:endParaRPr lang="ru-RU"/>
        </a:p>
      </dgm:t>
    </dgm:pt>
    <dgm:pt modelId="{C01A813C-A2E9-4566-B352-90382EB60DE9}" type="sibTrans" cxnId="{B226FBB5-CD3B-4A53-A6D1-5C85BF61164D}">
      <dgm:prSet/>
      <dgm:spPr/>
      <dgm:t>
        <a:bodyPr/>
        <a:lstStyle/>
        <a:p>
          <a:endParaRPr lang="ru-RU"/>
        </a:p>
      </dgm:t>
    </dgm:pt>
    <dgm:pt modelId="{DB52A552-7078-43C5-AB60-7D2681315A65}">
      <dgm:prSet/>
      <dgm:spPr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ru-RU" smtClean="0"/>
            <a:t>Сайты контрольно-надзорных органов</a:t>
          </a:r>
          <a:endParaRPr lang="ru-RU"/>
        </a:p>
      </dgm:t>
    </dgm:pt>
    <dgm:pt modelId="{701343D5-3DCA-4818-8B30-F6DD256970D7}" type="parTrans" cxnId="{D41060AD-2EE7-49AF-8921-6B52F4F32BD5}">
      <dgm:prSet/>
      <dgm:spPr/>
      <dgm:t>
        <a:bodyPr/>
        <a:lstStyle/>
        <a:p>
          <a:endParaRPr lang="ru-RU"/>
        </a:p>
      </dgm:t>
    </dgm:pt>
    <dgm:pt modelId="{47438000-6A2A-419A-8469-4AFB1D08AA43}" type="sibTrans" cxnId="{D41060AD-2EE7-49AF-8921-6B52F4F32BD5}">
      <dgm:prSet/>
      <dgm:spPr/>
      <dgm:t>
        <a:bodyPr/>
        <a:lstStyle/>
        <a:p>
          <a:endParaRPr lang="ru-RU"/>
        </a:p>
      </dgm:t>
    </dgm:pt>
    <dgm:pt modelId="{C329351C-FD37-4204-A6A7-9D852765A473}">
      <dgm:prSet/>
      <dgm:spPr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ru-RU" smtClean="0"/>
            <a:t>Сайты образовательных организаций (ОО)</a:t>
          </a:r>
          <a:endParaRPr lang="ru-RU"/>
        </a:p>
      </dgm:t>
    </dgm:pt>
    <dgm:pt modelId="{2DD7A64D-D6B0-47D4-B257-75304B4933FA}" type="parTrans" cxnId="{C36C5ECA-C8C5-4202-8138-A409A153A753}">
      <dgm:prSet/>
      <dgm:spPr/>
      <dgm:t>
        <a:bodyPr/>
        <a:lstStyle/>
        <a:p>
          <a:endParaRPr lang="ru-RU"/>
        </a:p>
      </dgm:t>
    </dgm:pt>
    <dgm:pt modelId="{750351EB-FC50-4607-89DE-9B3A74047038}" type="sibTrans" cxnId="{C36C5ECA-C8C5-4202-8138-A409A153A753}">
      <dgm:prSet/>
      <dgm:spPr/>
      <dgm:t>
        <a:bodyPr/>
        <a:lstStyle/>
        <a:p>
          <a:endParaRPr lang="ru-RU"/>
        </a:p>
      </dgm:t>
    </dgm:pt>
    <dgm:pt modelId="{40F3DA91-57C4-482B-8C23-7210EFAD65A0}">
      <dgm:prSet/>
      <dgm:spPr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ru-RU" dirty="0" smtClean="0"/>
            <a:t>Центры оценки качества образования (ЦОКО) </a:t>
          </a:r>
          <a:endParaRPr lang="ru-RU" dirty="0"/>
        </a:p>
      </dgm:t>
    </dgm:pt>
    <dgm:pt modelId="{DDB75A32-3B3B-495C-B8B4-CF368BBEAA57}" type="parTrans" cxnId="{E16C8D43-A203-4F58-B43C-EA265F091FB9}">
      <dgm:prSet/>
      <dgm:spPr/>
      <dgm:t>
        <a:bodyPr/>
        <a:lstStyle/>
        <a:p>
          <a:endParaRPr lang="ru-RU"/>
        </a:p>
      </dgm:t>
    </dgm:pt>
    <dgm:pt modelId="{35244105-4E6C-4F14-A542-99F3E7A382A2}" type="sibTrans" cxnId="{E16C8D43-A203-4F58-B43C-EA265F091FB9}">
      <dgm:prSet/>
      <dgm:spPr/>
      <dgm:t>
        <a:bodyPr/>
        <a:lstStyle/>
        <a:p>
          <a:endParaRPr lang="ru-RU"/>
        </a:p>
      </dgm:t>
    </dgm:pt>
    <dgm:pt modelId="{0307EBCB-5A85-4E6E-9DE1-95A168156CE5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Официальные отчеты образовательных организаций и/или </a:t>
          </a:r>
          <a:r>
            <a: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ведомственных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органов управления :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96D6CC-63EA-410D-8D6B-92B2C20C96AE}" type="parTrans" cxnId="{A1DBB5CE-1880-4B12-BE89-24F03D0D3B22}">
      <dgm:prSet/>
      <dgm:spPr/>
      <dgm:t>
        <a:bodyPr/>
        <a:lstStyle/>
        <a:p>
          <a:endParaRPr lang="ru-RU"/>
        </a:p>
      </dgm:t>
    </dgm:pt>
    <dgm:pt modelId="{41040E05-1B53-4E5C-A5C4-A3F938342E9B}" type="sibTrans" cxnId="{A1DBB5CE-1880-4B12-BE89-24F03D0D3B22}">
      <dgm:prSet/>
      <dgm:spPr/>
      <dgm:t>
        <a:bodyPr/>
        <a:lstStyle/>
        <a:p>
          <a:endParaRPr lang="ru-RU"/>
        </a:p>
      </dgm:t>
    </dgm:pt>
    <dgm:pt modelId="{89721A3C-9EBD-4D9A-8E90-8AFA9E4766CF}">
      <dgm:prSet/>
      <dgm:spPr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ru-RU" smtClean="0"/>
            <a:t>Отчет о результатах самообследования ОО</a:t>
          </a:r>
          <a:endParaRPr lang="ru-RU"/>
        </a:p>
      </dgm:t>
    </dgm:pt>
    <dgm:pt modelId="{D593D5BF-E4E8-452E-BBCC-E901A81BE5A3}" type="parTrans" cxnId="{828308D4-69F9-43FF-97AD-A58F4A7EBF74}">
      <dgm:prSet/>
      <dgm:spPr/>
      <dgm:t>
        <a:bodyPr/>
        <a:lstStyle/>
        <a:p>
          <a:endParaRPr lang="ru-RU"/>
        </a:p>
      </dgm:t>
    </dgm:pt>
    <dgm:pt modelId="{5FE66B71-A1AB-400B-A798-9299B3BC5C5D}" type="sibTrans" cxnId="{828308D4-69F9-43FF-97AD-A58F4A7EBF74}">
      <dgm:prSet/>
      <dgm:spPr/>
      <dgm:t>
        <a:bodyPr/>
        <a:lstStyle/>
        <a:p>
          <a:endParaRPr lang="ru-RU"/>
        </a:p>
      </dgm:t>
    </dgm:pt>
    <dgm:pt modelId="{0233F338-6DF1-4F1D-BA04-C51994F204A7}">
      <dgm:prSet/>
      <dgm:spPr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ru-RU" smtClean="0"/>
            <a:t>Публичный доклад </a:t>
          </a:r>
          <a:endParaRPr lang="ru-RU"/>
        </a:p>
      </dgm:t>
    </dgm:pt>
    <dgm:pt modelId="{25C5144C-078C-4562-829B-AF421A2E7C10}" type="parTrans" cxnId="{A98898D4-6588-4E10-AC1A-991F3CE6C79B}">
      <dgm:prSet/>
      <dgm:spPr/>
      <dgm:t>
        <a:bodyPr/>
        <a:lstStyle/>
        <a:p>
          <a:endParaRPr lang="ru-RU"/>
        </a:p>
      </dgm:t>
    </dgm:pt>
    <dgm:pt modelId="{A1782B3D-A8F8-48B5-BD3C-23D5534F901A}" type="sibTrans" cxnId="{A98898D4-6588-4E10-AC1A-991F3CE6C79B}">
      <dgm:prSet/>
      <dgm:spPr/>
      <dgm:t>
        <a:bodyPr/>
        <a:lstStyle/>
        <a:p>
          <a:endParaRPr lang="ru-RU"/>
        </a:p>
      </dgm:t>
    </dgm:pt>
    <dgm:pt modelId="{0087DDC4-D2F6-437B-BF6B-E9C775FA2384}">
      <dgm:prSet/>
      <dgm:spPr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ru-RU" smtClean="0"/>
            <a:t>Анализ работы подразделений </a:t>
          </a:r>
          <a:endParaRPr lang="ru-RU"/>
        </a:p>
      </dgm:t>
    </dgm:pt>
    <dgm:pt modelId="{983B76D3-06D0-43F0-964B-719ED0866024}" type="parTrans" cxnId="{1D3E9084-F51E-4A16-9B3A-0D023096E57E}">
      <dgm:prSet/>
      <dgm:spPr/>
      <dgm:t>
        <a:bodyPr/>
        <a:lstStyle/>
        <a:p>
          <a:endParaRPr lang="ru-RU"/>
        </a:p>
      </dgm:t>
    </dgm:pt>
    <dgm:pt modelId="{36A4DFA4-5B11-48B1-A1CD-CF356BC00855}" type="sibTrans" cxnId="{1D3E9084-F51E-4A16-9B3A-0D023096E57E}">
      <dgm:prSet/>
      <dgm:spPr/>
      <dgm:t>
        <a:bodyPr/>
        <a:lstStyle/>
        <a:p>
          <a:endParaRPr lang="ru-RU"/>
        </a:p>
      </dgm:t>
    </dgm:pt>
    <dgm:pt modelId="{728FC7E0-CAA3-4519-9B5E-CE72488A9110}">
      <dgm:prSet/>
      <dgm:spPr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ru-RU" smtClean="0"/>
            <a:t>И др.</a:t>
          </a:r>
          <a:endParaRPr lang="ru-RU"/>
        </a:p>
      </dgm:t>
    </dgm:pt>
    <dgm:pt modelId="{E2D7AB72-A64C-4B4B-AD2A-102A483CC0CD}" type="parTrans" cxnId="{ADD28C8E-94C5-4E3B-B1DC-C20CF2DFCB8E}">
      <dgm:prSet/>
      <dgm:spPr/>
      <dgm:t>
        <a:bodyPr/>
        <a:lstStyle/>
        <a:p>
          <a:endParaRPr lang="ru-RU"/>
        </a:p>
      </dgm:t>
    </dgm:pt>
    <dgm:pt modelId="{44772AC7-B6F8-470C-BC69-219893A92541}" type="sibTrans" cxnId="{ADD28C8E-94C5-4E3B-B1DC-C20CF2DFCB8E}">
      <dgm:prSet/>
      <dgm:spPr/>
      <dgm:t>
        <a:bodyPr/>
        <a:lstStyle/>
        <a:p>
          <a:endParaRPr lang="ru-RU"/>
        </a:p>
      </dgm:t>
    </dgm:pt>
    <dgm:pt modelId="{53179C6A-BBAB-40F0-96BD-A08F41B2638C}">
      <dgm:prSet/>
      <dgm:spPr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ru-RU" dirty="0" smtClean="0"/>
            <a:t>Сайт «Государственные муниципальные учреждения» (ГМУ, </a:t>
          </a:r>
          <a:r>
            <a:rPr lang="en-US" dirty="0" smtClean="0"/>
            <a:t>bus.gov.ru) </a:t>
          </a:r>
          <a:endParaRPr lang="ru-RU" dirty="0"/>
        </a:p>
      </dgm:t>
    </dgm:pt>
    <dgm:pt modelId="{9CFCAF60-69AE-4C4B-875B-99671AEB95AC}" type="parTrans" cxnId="{52D60700-D53A-4C3D-8295-FA982A0EF450}">
      <dgm:prSet/>
      <dgm:spPr/>
      <dgm:t>
        <a:bodyPr/>
        <a:lstStyle/>
        <a:p>
          <a:endParaRPr lang="ru-RU"/>
        </a:p>
      </dgm:t>
    </dgm:pt>
    <dgm:pt modelId="{B05ECAA6-6B3F-4C86-8F3D-CF95DDF9910F}" type="sibTrans" cxnId="{52D60700-D53A-4C3D-8295-FA982A0EF450}">
      <dgm:prSet/>
      <dgm:spPr/>
      <dgm:t>
        <a:bodyPr/>
        <a:lstStyle/>
        <a:p>
          <a:endParaRPr lang="ru-RU"/>
        </a:p>
      </dgm:t>
    </dgm:pt>
    <dgm:pt modelId="{532A5EA1-6F82-4A28-BE2F-3DA0BC173A90}">
      <dgm:prSet/>
      <dgm:spPr>
        <a:ln>
          <a:solidFill>
            <a:schemeClr val="bg1">
              <a:lumMod val="75000"/>
              <a:alpha val="90000"/>
            </a:schemeClr>
          </a:solidFill>
        </a:ln>
      </dgm:spPr>
      <dgm:t>
        <a:bodyPr/>
        <a:lstStyle/>
        <a:p>
          <a:pPr rtl="0"/>
          <a:r>
            <a:rPr lang="ru-RU" dirty="0" smtClean="0"/>
            <a:t>И др.</a:t>
          </a:r>
          <a:endParaRPr lang="ru-RU" dirty="0"/>
        </a:p>
      </dgm:t>
    </dgm:pt>
    <dgm:pt modelId="{049C9E0B-EE1A-4E93-BC1C-0F6C3E2ED4F5}" type="parTrans" cxnId="{27BFE015-FDCF-441A-84CB-2A91F84E82CB}">
      <dgm:prSet/>
      <dgm:spPr/>
      <dgm:t>
        <a:bodyPr/>
        <a:lstStyle/>
        <a:p>
          <a:endParaRPr lang="ru-RU"/>
        </a:p>
      </dgm:t>
    </dgm:pt>
    <dgm:pt modelId="{FCE503D2-A6FF-4C46-A9AF-4F7C91318622}" type="sibTrans" cxnId="{27BFE015-FDCF-441A-84CB-2A91F84E82CB}">
      <dgm:prSet/>
      <dgm:spPr/>
      <dgm:t>
        <a:bodyPr/>
        <a:lstStyle/>
        <a:p>
          <a:endParaRPr lang="ru-RU"/>
        </a:p>
      </dgm:t>
    </dgm:pt>
    <dgm:pt modelId="{6EABECD1-50E8-48A2-98C6-1F578D0539CB}" type="pres">
      <dgm:prSet presAssocID="{6501A9E1-DEC0-404F-A5F7-F865A7079F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0C64FE-8D6A-461E-B467-843509BEF390}" type="pres">
      <dgm:prSet presAssocID="{BB3602ED-4CB2-4B59-A97C-3AB24D7F8943}" presName="composite" presStyleCnt="0"/>
      <dgm:spPr/>
    </dgm:pt>
    <dgm:pt modelId="{0D762BAA-5D8D-448F-A1E4-0C0FECE67D88}" type="pres">
      <dgm:prSet presAssocID="{BB3602ED-4CB2-4B59-A97C-3AB24D7F894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B9FCF-61CC-4221-A19E-5F0AF71A4D5D}" type="pres">
      <dgm:prSet presAssocID="{BB3602ED-4CB2-4B59-A97C-3AB24D7F894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3605F-7516-41A4-B350-37C62992B672}" type="pres">
      <dgm:prSet presAssocID="{DEB0884C-3BD5-4C96-88C3-21F0AF9702B3}" presName="space" presStyleCnt="0"/>
      <dgm:spPr/>
    </dgm:pt>
    <dgm:pt modelId="{5BF03697-EB2B-4E48-AE8A-84232993EC51}" type="pres">
      <dgm:prSet presAssocID="{0307EBCB-5A85-4E6E-9DE1-95A168156CE5}" presName="composite" presStyleCnt="0"/>
      <dgm:spPr/>
    </dgm:pt>
    <dgm:pt modelId="{F4633DA9-352D-4B80-953A-AC7D4D7DEAB8}" type="pres">
      <dgm:prSet presAssocID="{0307EBCB-5A85-4E6E-9DE1-95A168156CE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1A4B3-4F38-4D7D-99B5-77F099F4F8F3}" type="pres">
      <dgm:prSet presAssocID="{0307EBCB-5A85-4E6E-9DE1-95A168156CE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C63DF6-ACA1-4E1E-B2F8-39DF536D3809}" srcId="{6501A9E1-DEC0-404F-A5F7-F865A7079FA6}" destId="{BB3602ED-4CB2-4B59-A97C-3AB24D7F8943}" srcOrd="0" destOrd="0" parTransId="{DC861829-C407-455C-8686-96D96CB83334}" sibTransId="{DEB0884C-3BD5-4C96-88C3-21F0AF9702B3}"/>
    <dgm:cxn modelId="{FA67E7A0-5476-4FC5-9181-3C919BD3F02A}" type="presOf" srcId="{0307EBCB-5A85-4E6E-9DE1-95A168156CE5}" destId="{F4633DA9-352D-4B80-953A-AC7D4D7DEAB8}" srcOrd="0" destOrd="0" presId="urn:microsoft.com/office/officeart/2005/8/layout/hList1"/>
    <dgm:cxn modelId="{A98898D4-6588-4E10-AC1A-991F3CE6C79B}" srcId="{0307EBCB-5A85-4E6E-9DE1-95A168156CE5}" destId="{0233F338-6DF1-4F1D-BA04-C51994F204A7}" srcOrd="1" destOrd="0" parTransId="{25C5144C-078C-4562-829B-AF421A2E7C10}" sibTransId="{A1782B3D-A8F8-48B5-BD3C-23D5534F901A}"/>
    <dgm:cxn modelId="{C36C5ECA-C8C5-4202-8138-A409A153A753}" srcId="{BB3602ED-4CB2-4B59-A97C-3AB24D7F8943}" destId="{C329351C-FD37-4204-A6A7-9D852765A473}" srcOrd="3" destOrd="0" parTransId="{2DD7A64D-D6B0-47D4-B257-75304B4933FA}" sibTransId="{750351EB-FC50-4607-89DE-9B3A74047038}"/>
    <dgm:cxn modelId="{ADD28C8E-94C5-4E3B-B1DC-C20CF2DFCB8E}" srcId="{0307EBCB-5A85-4E6E-9DE1-95A168156CE5}" destId="{728FC7E0-CAA3-4519-9B5E-CE72488A9110}" srcOrd="3" destOrd="0" parTransId="{E2D7AB72-A64C-4B4B-AD2A-102A483CC0CD}" sibTransId="{44772AC7-B6F8-470C-BC69-219893A92541}"/>
    <dgm:cxn modelId="{15724297-5AF5-4E0E-B69E-38DD40EF3DD0}" type="presOf" srcId="{C329351C-FD37-4204-A6A7-9D852765A473}" destId="{978B9FCF-61CC-4221-A19E-5F0AF71A4D5D}" srcOrd="0" destOrd="3" presId="urn:microsoft.com/office/officeart/2005/8/layout/hList1"/>
    <dgm:cxn modelId="{D678E947-327F-4E49-9B5A-1A6D45716185}" type="presOf" srcId="{532A5EA1-6F82-4A28-BE2F-3DA0BC173A90}" destId="{978B9FCF-61CC-4221-A19E-5F0AF71A4D5D}" srcOrd="0" destOrd="6" presId="urn:microsoft.com/office/officeart/2005/8/layout/hList1"/>
    <dgm:cxn modelId="{E16C8D43-A203-4F58-B43C-EA265F091FB9}" srcId="{BB3602ED-4CB2-4B59-A97C-3AB24D7F8943}" destId="{40F3DA91-57C4-482B-8C23-7210EFAD65A0}" srcOrd="4" destOrd="0" parTransId="{DDB75A32-3B3B-495C-B8B4-CF368BBEAA57}" sibTransId="{35244105-4E6C-4F14-A542-99F3E7A382A2}"/>
    <dgm:cxn modelId="{52D60700-D53A-4C3D-8295-FA982A0EF450}" srcId="{BB3602ED-4CB2-4B59-A97C-3AB24D7F8943}" destId="{53179C6A-BBAB-40F0-96BD-A08F41B2638C}" srcOrd="5" destOrd="0" parTransId="{9CFCAF60-69AE-4C4B-875B-99671AEB95AC}" sibTransId="{B05ECAA6-6B3F-4C86-8F3D-CF95DDF9910F}"/>
    <dgm:cxn modelId="{B568331F-8D79-4D03-87B8-D6407ECBA73F}" type="presOf" srcId="{C55DACFA-455B-4C5C-A3E5-72C6400CA48B}" destId="{978B9FCF-61CC-4221-A19E-5F0AF71A4D5D}" srcOrd="0" destOrd="1" presId="urn:microsoft.com/office/officeart/2005/8/layout/hList1"/>
    <dgm:cxn modelId="{1C9A2178-2E64-4FDE-98E4-B30B405EFAE9}" type="presOf" srcId="{89721A3C-9EBD-4D9A-8E90-8AFA9E4766CF}" destId="{58E1A4B3-4F38-4D7D-99B5-77F099F4F8F3}" srcOrd="0" destOrd="0" presId="urn:microsoft.com/office/officeart/2005/8/layout/hList1"/>
    <dgm:cxn modelId="{69C9C135-58D9-4364-BC58-8579CB71736B}" type="presOf" srcId="{53179C6A-BBAB-40F0-96BD-A08F41B2638C}" destId="{978B9FCF-61CC-4221-A19E-5F0AF71A4D5D}" srcOrd="0" destOrd="5" presId="urn:microsoft.com/office/officeart/2005/8/layout/hList1"/>
    <dgm:cxn modelId="{5DCDD039-8B36-4D94-91B3-4AC0FA7E6A17}" type="presOf" srcId="{BB3602ED-4CB2-4B59-A97C-3AB24D7F8943}" destId="{0D762BAA-5D8D-448F-A1E4-0C0FECE67D88}" srcOrd="0" destOrd="0" presId="urn:microsoft.com/office/officeart/2005/8/layout/hList1"/>
    <dgm:cxn modelId="{C04CAE09-1EF1-46F6-AA5B-90D6B583A0E0}" type="presOf" srcId="{40F3DA91-57C4-482B-8C23-7210EFAD65A0}" destId="{978B9FCF-61CC-4221-A19E-5F0AF71A4D5D}" srcOrd="0" destOrd="4" presId="urn:microsoft.com/office/officeart/2005/8/layout/hList1"/>
    <dgm:cxn modelId="{5D4D85D2-6DC8-42A0-A274-189DF07A24B4}" srcId="{BB3602ED-4CB2-4B59-A97C-3AB24D7F8943}" destId="{B79B946B-FCB4-42BA-83B3-FCCCB9F7776A}" srcOrd="0" destOrd="0" parTransId="{612A43E9-D2BF-4093-9077-1C79DFE161C1}" sibTransId="{46FE2AD0-6B30-40A0-A002-C192835D32D7}"/>
    <dgm:cxn modelId="{206BC7A4-E878-405A-A084-D7E1357F4CDB}" type="presOf" srcId="{0233F338-6DF1-4F1D-BA04-C51994F204A7}" destId="{58E1A4B3-4F38-4D7D-99B5-77F099F4F8F3}" srcOrd="0" destOrd="1" presId="urn:microsoft.com/office/officeart/2005/8/layout/hList1"/>
    <dgm:cxn modelId="{828308D4-69F9-43FF-97AD-A58F4A7EBF74}" srcId="{0307EBCB-5A85-4E6E-9DE1-95A168156CE5}" destId="{89721A3C-9EBD-4D9A-8E90-8AFA9E4766CF}" srcOrd="0" destOrd="0" parTransId="{D593D5BF-E4E8-452E-BBCC-E901A81BE5A3}" sibTransId="{5FE66B71-A1AB-400B-A798-9299B3BC5C5D}"/>
    <dgm:cxn modelId="{27BFE015-FDCF-441A-84CB-2A91F84E82CB}" srcId="{BB3602ED-4CB2-4B59-A97C-3AB24D7F8943}" destId="{532A5EA1-6F82-4A28-BE2F-3DA0BC173A90}" srcOrd="6" destOrd="0" parTransId="{049C9E0B-EE1A-4E93-BC1C-0F6C3E2ED4F5}" sibTransId="{FCE503D2-A6FF-4C46-A9AF-4F7C91318622}"/>
    <dgm:cxn modelId="{D41060AD-2EE7-49AF-8921-6B52F4F32BD5}" srcId="{BB3602ED-4CB2-4B59-A97C-3AB24D7F8943}" destId="{DB52A552-7078-43C5-AB60-7D2681315A65}" srcOrd="2" destOrd="0" parTransId="{701343D5-3DCA-4818-8B30-F6DD256970D7}" sibTransId="{47438000-6A2A-419A-8469-4AFB1D08AA43}"/>
    <dgm:cxn modelId="{CE04602F-8DB0-4FE0-9AD7-E2F100BC8FF5}" type="presOf" srcId="{728FC7E0-CAA3-4519-9B5E-CE72488A9110}" destId="{58E1A4B3-4F38-4D7D-99B5-77F099F4F8F3}" srcOrd="0" destOrd="3" presId="urn:microsoft.com/office/officeart/2005/8/layout/hList1"/>
    <dgm:cxn modelId="{905BBE25-1B7A-4A5F-AC75-0977B249B5D1}" type="presOf" srcId="{B79B946B-FCB4-42BA-83B3-FCCCB9F7776A}" destId="{978B9FCF-61CC-4221-A19E-5F0AF71A4D5D}" srcOrd="0" destOrd="0" presId="urn:microsoft.com/office/officeart/2005/8/layout/hList1"/>
    <dgm:cxn modelId="{1D3E9084-F51E-4A16-9B3A-0D023096E57E}" srcId="{0307EBCB-5A85-4E6E-9DE1-95A168156CE5}" destId="{0087DDC4-D2F6-437B-BF6B-E9C775FA2384}" srcOrd="2" destOrd="0" parTransId="{983B76D3-06D0-43F0-964B-719ED0866024}" sibTransId="{36A4DFA4-5B11-48B1-A1CD-CF356BC00855}"/>
    <dgm:cxn modelId="{481C51E5-EA50-4EBE-8659-69321ED901C9}" type="presOf" srcId="{6501A9E1-DEC0-404F-A5F7-F865A7079FA6}" destId="{6EABECD1-50E8-48A2-98C6-1F578D0539CB}" srcOrd="0" destOrd="0" presId="urn:microsoft.com/office/officeart/2005/8/layout/hList1"/>
    <dgm:cxn modelId="{A1DBB5CE-1880-4B12-BE89-24F03D0D3B22}" srcId="{6501A9E1-DEC0-404F-A5F7-F865A7079FA6}" destId="{0307EBCB-5A85-4E6E-9DE1-95A168156CE5}" srcOrd="1" destOrd="0" parTransId="{F496D6CC-63EA-410D-8D6B-92B2C20C96AE}" sibTransId="{41040E05-1B53-4E5C-A5C4-A3F938342E9B}"/>
    <dgm:cxn modelId="{80C940D4-FA64-40AA-A5FF-8C98957B9613}" type="presOf" srcId="{DB52A552-7078-43C5-AB60-7D2681315A65}" destId="{978B9FCF-61CC-4221-A19E-5F0AF71A4D5D}" srcOrd="0" destOrd="2" presId="urn:microsoft.com/office/officeart/2005/8/layout/hList1"/>
    <dgm:cxn modelId="{B226FBB5-CD3B-4A53-A6D1-5C85BF61164D}" srcId="{BB3602ED-4CB2-4B59-A97C-3AB24D7F8943}" destId="{C55DACFA-455B-4C5C-A3E5-72C6400CA48B}" srcOrd="1" destOrd="0" parTransId="{37A9BE82-3D48-4EA3-9E03-FB722A3A8419}" sibTransId="{C01A813C-A2E9-4566-B352-90382EB60DE9}"/>
    <dgm:cxn modelId="{44DD53A8-4C14-4A07-A2D3-CABF456651C6}" type="presOf" srcId="{0087DDC4-D2F6-437B-BF6B-E9C775FA2384}" destId="{58E1A4B3-4F38-4D7D-99B5-77F099F4F8F3}" srcOrd="0" destOrd="2" presId="urn:microsoft.com/office/officeart/2005/8/layout/hList1"/>
    <dgm:cxn modelId="{2B71DE4C-1118-411D-9650-4301AC657A62}" type="presParOf" srcId="{6EABECD1-50E8-48A2-98C6-1F578D0539CB}" destId="{820C64FE-8D6A-461E-B467-843509BEF390}" srcOrd="0" destOrd="0" presId="urn:microsoft.com/office/officeart/2005/8/layout/hList1"/>
    <dgm:cxn modelId="{C6EE5ACD-BAD7-4D1C-8DCA-6728945327D5}" type="presParOf" srcId="{820C64FE-8D6A-461E-B467-843509BEF390}" destId="{0D762BAA-5D8D-448F-A1E4-0C0FECE67D88}" srcOrd="0" destOrd="0" presId="urn:microsoft.com/office/officeart/2005/8/layout/hList1"/>
    <dgm:cxn modelId="{EC237535-F123-4B74-BCCB-8230DC52BA8F}" type="presParOf" srcId="{820C64FE-8D6A-461E-B467-843509BEF390}" destId="{978B9FCF-61CC-4221-A19E-5F0AF71A4D5D}" srcOrd="1" destOrd="0" presId="urn:microsoft.com/office/officeart/2005/8/layout/hList1"/>
    <dgm:cxn modelId="{32E074BB-C412-4FD0-B312-B9C5B791D90F}" type="presParOf" srcId="{6EABECD1-50E8-48A2-98C6-1F578D0539CB}" destId="{D643605F-7516-41A4-B350-37C62992B672}" srcOrd="1" destOrd="0" presId="urn:microsoft.com/office/officeart/2005/8/layout/hList1"/>
    <dgm:cxn modelId="{932BDC09-8701-4E99-B2E8-9981AF56FBFD}" type="presParOf" srcId="{6EABECD1-50E8-48A2-98C6-1F578D0539CB}" destId="{5BF03697-EB2B-4E48-AE8A-84232993EC51}" srcOrd="2" destOrd="0" presId="urn:microsoft.com/office/officeart/2005/8/layout/hList1"/>
    <dgm:cxn modelId="{2D0F18F9-ACB5-4974-ABB4-2E329E3D3A37}" type="presParOf" srcId="{5BF03697-EB2B-4E48-AE8A-84232993EC51}" destId="{F4633DA9-352D-4B80-953A-AC7D4D7DEAB8}" srcOrd="0" destOrd="0" presId="urn:microsoft.com/office/officeart/2005/8/layout/hList1"/>
    <dgm:cxn modelId="{D5CD3F9D-9402-4CD8-8650-3715FB3D431E}" type="presParOf" srcId="{5BF03697-EB2B-4E48-AE8A-84232993EC51}" destId="{58E1A4B3-4F38-4D7D-99B5-77F099F4F8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671E239-0113-4334-8E68-230A805B6BD3}" type="doc">
      <dgm:prSet loTypeId="urn:microsoft.com/office/officeart/2008/layout/Lin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CA10557-E5A2-49B4-BA6A-30BA2C9969BB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 </a:t>
          </a:r>
          <a:r>
            <a:rPr lang="ru-RU" dirty="0" smtClean="0"/>
            <a:t>Анализ причин и условий, которые способствовали появлению и усугублению проблемы</a:t>
          </a:r>
          <a:endParaRPr lang="ru-RU" dirty="0"/>
        </a:p>
      </dgm:t>
    </dgm:pt>
    <dgm:pt modelId="{07ECB237-8DDC-420E-8059-4CC656F6DA94}" type="parTrans" cxnId="{BFDF21B9-2736-4005-9152-C86EA83D0943}">
      <dgm:prSet/>
      <dgm:spPr/>
      <dgm:t>
        <a:bodyPr/>
        <a:lstStyle/>
        <a:p>
          <a:endParaRPr lang="ru-RU"/>
        </a:p>
      </dgm:t>
    </dgm:pt>
    <dgm:pt modelId="{FA28E307-865C-4BAE-9518-403B426EB224}" type="sibTrans" cxnId="{BFDF21B9-2736-4005-9152-C86EA83D0943}">
      <dgm:prSet/>
      <dgm:spPr/>
      <dgm:t>
        <a:bodyPr/>
        <a:lstStyle/>
        <a:p>
          <a:endParaRPr lang="ru-RU"/>
        </a:p>
      </dgm:t>
    </dgm:pt>
    <dgm:pt modelId="{79827598-21B4-462F-9F7D-C4FF8853DD56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 </a:t>
          </a:r>
          <a:r>
            <a:rPr lang="ru-RU" dirty="0" smtClean="0"/>
            <a:t>Анализ рисков и прогноз развития ситуации</a:t>
          </a:r>
          <a:endParaRPr lang="ru-RU" dirty="0"/>
        </a:p>
      </dgm:t>
    </dgm:pt>
    <dgm:pt modelId="{8E186982-41B4-4C31-A708-D55B1D74F441}" type="parTrans" cxnId="{822D35BE-A1E0-46FC-9F1E-2ED1922918DD}">
      <dgm:prSet/>
      <dgm:spPr/>
      <dgm:t>
        <a:bodyPr/>
        <a:lstStyle/>
        <a:p>
          <a:endParaRPr lang="ru-RU"/>
        </a:p>
      </dgm:t>
    </dgm:pt>
    <dgm:pt modelId="{7DF90364-55D9-4F0A-9D49-645D2D734ED5}" type="sibTrans" cxnId="{822D35BE-A1E0-46FC-9F1E-2ED1922918DD}">
      <dgm:prSet/>
      <dgm:spPr/>
      <dgm:t>
        <a:bodyPr/>
        <a:lstStyle/>
        <a:p>
          <a:endParaRPr lang="ru-RU"/>
        </a:p>
      </dgm:t>
    </dgm:pt>
    <dgm:pt modelId="{BE84A048-3753-4924-9F1A-5C6BFE40C875}">
      <dgm:prSet/>
      <dgm:spPr/>
      <dgm:t>
        <a:bodyPr/>
        <a:lstStyle/>
        <a:p>
          <a:r>
            <a:rPr lang="ru-RU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 </a:t>
          </a:r>
          <a:r>
            <a:rPr lang="ru-RU" dirty="0" smtClean="0"/>
            <a:t>Сопоставление реальной ситуации (процессов) с запросами, потребностями общества, потребителей услуг</a:t>
          </a:r>
          <a:endParaRPr lang="ru-RU" dirty="0"/>
        </a:p>
      </dgm:t>
    </dgm:pt>
    <dgm:pt modelId="{D2815EE7-D7CD-45D2-8185-37CB644DDF96}" type="parTrans" cxnId="{0D256DBC-E13A-46BF-889F-0C5508CB1556}">
      <dgm:prSet/>
      <dgm:spPr/>
      <dgm:t>
        <a:bodyPr/>
        <a:lstStyle/>
        <a:p>
          <a:endParaRPr lang="ru-RU"/>
        </a:p>
      </dgm:t>
    </dgm:pt>
    <dgm:pt modelId="{7D5D36B4-9CB5-40C6-8BFC-870FE43F0896}" type="sibTrans" cxnId="{0D256DBC-E13A-46BF-889F-0C5508CB1556}">
      <dgm:prSet/>
      <dgm:spPr/>
      <dgm:t>
        <a:bodyPr/>
        <a:lstStyle/>
        <a:p>
          <a:endParaRPr lang="ru-RU"/>
        </a:p>
      </dgm:t>
    </dgm:pt>
    <dgm:pt modelId="{C24A3E27-DE03-4AE1-BC52-7B86AB733234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 </a:t>
          </a:r>
          <a:r>
            <a:rPr lang="ru-RU" dirty="0" smtClean="0"/>
            <a:t>Описание реальной ситуации (процессов) с полным набором выявленных фактов и данных (с указанием источников)</a:t>
          </a:r>
          <a:endParaRPr lang="ru-RU" dirty="0"/>
        </a:p>
      </dgm:t>
    </dgm:pt>
    <dgm:pt modelId="{47E0A9FD-4932-43BA-8487-52A2EE3E0015}" type="parTrans" cxnId="{768EB58C-1FD8-4591-98C7-25B3FCD1BC07}">
      <dgm:prSet/>
      <dgm:spPr/>
      <dgm:t>
        <a:bodyPr/>
        <a:lstStyle/>
        <a:p>
          <a:endParaRPr lang="ru-RU"/>
        </a:p>
      </dgm:t>
    </dgm:pt>
    <dgm:pt modelId="{5E51E6D7-45B0-48D8-8C4A-CC048FBDBB09}" type="sibTrans" cxnId="{768EB58C-1FD8-4591-98C7-25B3FCD1BC07}">
      <dgm:prSet/>
      <dgm:spPr/>
      <dgm:t>
        <a:bodyPr/>
        <a:lstStyle/>
        <a:p>
          <a:endParaRPr lang="ru-RU"/>
        </a:p>
      </dgm:t>
    </dgm:pt>
    <dgm:pt modelId="{E9391608-6E39-4A54-9CDC-B8D8166EB5D2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 </a:t>
          </a:r>
          <a:r>
            <a:rPr lang="ru-RU" dirty="0" smtClean="0"/>
            <a:t>Сопоставление реальной ситуации (процессов) с требованиями НПД всех уровней</a:t>
          </a:r>
          <a:endParaRPr lang="ru-RU" dirty="0"/>
        </a:p>
      </dgm:t>
    </dgm:pt>
    <dgm:pt modelId="{6BDF40D7-4127-477C-97DE-1349FFBA80A2}" type="parTrans" cxnId="{A7D7D334-F4A0-4003-9D09-AA3F55A463CF}">
      <dgm:prSet/>
      <dgm:spPr/>
      <dgm:t>
        <a:bodyPr/>
        <a:lstStyle/>
        <a:p>
          <a:endParaRPr lang="ru-RU"/>
        </a:p>
      </dgm:t>
    </dgm:pt>
    <dgm:pt modelId="{376EECBC-E0BE-42BA-A6DB-60885883B553}" type="sibTrans" cxnId="{A7D7D334-F4A0-4003-9D09-AA3F55A463CF}">
      <dgm:prSet/>
      <dgm:spPr/>
      <dgm:t>
        <a:bodyPr/>
        <a:lstStyle/>
        <a:p>
          <a:endParaRPr lang="ru-RU"/>
        </a:p>
      </dgm:t>
    </dgm:pt>
    <dgm:pt modelId="{B0CF24ED-6F5B-4A02-991E-9AFFACE61131}">
      <dgm:prSet/>
      <dgm:spPr/>
      <dgm:t>
        <a:bodyPr/>
        <a:lstStyle/>
        <a:p>
          <a:r>
            <a:rPr lang="ru-RU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 </a:t>
          </a:r>
          <a:r>
            <a:rPr lang="ru-RU" dirty="0" smtClean="0"/>
            <a:t>Фиксация изменений произошедших в исследуемой ситуации (если таковые были)</a:t>
          </a:r>
          <a:endParaRPr lang="ru-RU" dirty="0"/>
        </a:p>
      </dgm:t>
    </dgm:pt>
    <dgm:pt modelId="{F8D81B3C-13A8-42D5-A517-634A9A96E91C}" type="parTrans" cxnId="{30009741-4431-4E71-AEDB-65349E2C7318}">
      <dgm:prSet/>
      <dgm:spPr/>
      <dgm:t>
        <a:bodyPr/>
        <a:lstStyle/>
        <a:p>
          <a:endParaRPr lang="ru-RU"/>
        </a:p>
      </dgm:t>
    </dgm:pt>
    <dgm:pt modelId="{37051BAB-FDDF-4AB0-A2D8-DBBD3EDED636}" type="sibTrans" cxnId="{30009741-4431-4E71-AEDB-65349E2C7318}">
      <dgm:prSet/>
      <dgm:spPr/>
      <dgm:t>
        <a:bodyPr/>
        <a:lstStyle/>
        <a:p>
          <a:endParaRPr lang="ru-RU"/>
        </a:p>
      </dgm:t>
    </dgm:pt>
    <dgm:pt modelId="{22242A94-CDF8-4D50-B347-138F23D4A8D0}" type="pres">
      <dgm:prSet presAssocID="{3671E239-0113-4334-8E68-230A805B6BD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C1A9F0B-9388-439E-B968-CBB280860127}" type="pres">
      <dgm:prSet presAssocID="{C24A3E27-DE03-4AE1-BC52-7B86AB733234}" presName="thickLine" presStyleLbl="alignNode1" presStyleIdx="0" presStyleCnt="6"/>
      <dgm:spPr/>
    </dgm:pt>
    <dgm:pt modelId="{3CC5B098-52B9-4F27-8AC5-A3FCD1488CA2}" type="pres">
      <dgm:prSet presAssocID="{C24A3E27-DE03-4AE1-BC52-7B86AB733234}" presName="horz1" presStyleCnt="0"/>
      <dgm:spPr/>
    </dgm:pt>
    <dgm:pt modelId="{4E5D21BD-48AB-49AF-B84A-E0825618151D}" type="pres">
      <dgm:prSet presAssocID="{C24A3E27-DE03-4AE1-BC52-7B86AB733234}" presName="tx1" presStyleLbl="revTx" presStyleIdx="0" presStyleCnt="6"/>
      <dgm:spPr/>
      <dgm:t>
        <a:bodyPr/>
        <a:lstStyle/>
        <a:p>
          <a:endParaRPr lang="ru-RU"/>
        </a:p>
      </dgm:t>
    </dgm:pt>
    <dgm:pt modelId="{DEA26516-D9ED-4647-B1A9-102872635FE5}" type="pres">
      <dgm:prSet presAssocID="{C24A3E27-DE03-4AE1-BC52-7B86AB733234}" presName="vert1" presStyleCnt="0"/>
      <dgm:spPr/>
    </dgm:pt>
    <dgm:pt modelId="{B7B510F1-9510-4906-9FFC-10885C993A1C}" type="pres">
      <dgm:prSet presAssocID="{E9391608-6E39-4A54-9CDC-B8D8166EB5D2}" presName="thickLine" presStyleLbl="alignNode1" presStyleIdx="1" presStyleCnt="6"/>
      <dgm:spPr/>
    </dgm:pt>
    <dgm:pt modelId="{349717C8-6024-4A0E-8D06-3AC10A99EE33}" type="pres">
      <dgm:prSet presAssocID="{E9391608-6E39-4A54-9CDC-B8D8166EB5D2}" presName="horz1" presStyleCnt="0"/>
      <dgm:spPr/>
    </dgm:pt>
    <dgm:pt modelId="{F56E86E3-443D-4CB0-86B8-FDF95F537B52}" type="pres">
      <dgm:prSet presAssocID="{E9391608-6E39-4A54-9CDC-B8D8166EB5D2}" presName="tx1" presStyleLbl="revTx" presStyleIdx="1" presStyleCnt="6"/>
      <dgm:spPr/>
      <dgm:t>
        <a:bodyPr/>
        <a:lstStyle/>
        <a:p>
          <a:endParaRPr lang="ru-RU"/>
        </a:p>
      </dgm:t>
    </dgm:pt>
    <dgm:pt modelId="{A0724D5D-A94E-4660-9ADA-74C1DA42BBC7}" type="pres">
      <dgm:prSet presAssocID="{E9391608-6E39-4A54-9CDC-B8D8166EB5D2}" presName="vert1" presStyleCnt="0"/>
      <dgm:spPr/>
    </dgm:pt>
    <dgm:pt modelId="{D97A4BC4-AE56-49E8-B4E3-5AEDE7904C5A}" type="pres">
      <dgm:prSet presAssocID="{BE84A048-3753-4924-9F1A-5C6BFE40C875}" presName="thickLine" presStyleLbl="alignNode1" presStyleIdx="2" presStyleCnt="6"/>
      <dgm:spPr/>
    </dgm:pt>
    <dgm:pt modelId="{3112D7DC-7144-40E9-AA2E-27B3DBEAB1EF}" type="pres">
      <dgm:prSet presAssocID="{BE84A048-3753-4924-9F1A-5C6BFE40C875}" presName="horz1" presStyleCnt="0"/>
      <dgm:spPr/>
    </dgm:pt>
    <dgm:pt modelId="{A6837965-5D32-451B-8303-4015C9509644}" type="pres">
      <dgm:prSet presAssocID="{BE84A048-3753-4924-9F1A-5C6BFE40C875}" presName="tx1" presStyleLbl="revTx" presStyleIdx="2" presStyleCnt="6"/>
      <dgm:spPr/>
      <dgm:t>
        <a:bodyPr/>
        <a:lstStyle/>
        <a:p>
          <a:endParaRPr lang="ru-RU"/>
        </a:p>
      </dgm:t>
    </dgm:pt>
    <dgm:pt modelId="{E23B714E-6F55-4596-A3F0-3E72CABFC25D}" type="pres">
      <dgm:prSet presAssocID="{BE84A048-3753-4924-9F1A-5C6BFE40C875}" presName="vert1" presStyleCnt="0"/>
      <dgm:spPr/>
    </dgm:pt>
    <dgm:pt modelId="{40060085-1B39-4A0D-A1DE-BFACE7D33E01}" type="pres">
      <dgm:prSet presAssocID="{B0CF24ED-6F5B-4A02-991E-9AFFACE61131}" presName="thickLine" presStyleLbl="alignNode1" presStyleIdx="3" presStyleCnt="6"/>
      <dgm:spPr/>
    </dgm:pt>
    <dgm:pt modelId="{B2A2A7E4-BEEE-421D-8338-4AD504B82E34}" type="pres">
      <dgm:prSet presAssocID="{B0CF24ED-6F5B-4A02-991E-9AFFACE61131}" presName="horz1" presStyleCnt="0"/>
      <dgm:spPr/>
    </dgm:pt>
    <dgm:pt modelId="{AB59351A-F3B7-4A73-A322-C1D20BE727D7}" type="pres">
      <dgm:prSet presAssocID="{B0CF24ED-6F5B-4A02-991E-9AFFACE61131}" presName="tx1" presStyleLbl="revTx" presStyleIdx="3" presStyleCnt="6"/>
      <dgm:spPr/>
      <dgm:t>
        <a:bodyPr/>
        <a:lstStyle/>
        <a:p>
          <a:endParaRPr lang="ru-RU"/>
        </a:p>
      </dgm:t>
    </dgm:pt>
    <dgm:pt modelId="{3541BE3C-1D4E-42A0-BC5C-1561BBD741A2}" type="pres">
      <dgm:prSet presAssocID="{B0CF24ED-6F5B-4A02-991E-9AFFACE61131}" presName="vert1" presStyleCnt="0"/>
      <dgm:spPr/>
    </dgm:pt>
    <dgm:pt modelId="{E3518B6D-5755-4CD7-BA48-A79732E81072}" type="pres">
      <dgm:prSet presAssocID="{2CA10557-E5A2-49B4-BA6A-30BA2C9969BB}" presName="thickLine" presStyleLbl="alignNode1" presStyleIdx="4" presStyleCnt="6"/>
      <dgm:spPr/>
    </dgm:pt>
    <dgm:pt modelId="{F0597AF6-E900-4C5E-BCA8-3DE3EE74155E}" type="pres">
      <dgm:prSet presAssocID="{2CA10557-E5A2-49B4-BA6A-30BA2C9969BB}" presName="horz1" presStyleCnt="0"/>
      <dgm:spPr/>
    </dgm:pt>
    <dgm:pt modelId="{34F7BFF8-1E09-41DE-B2F5-BE3ECCAD8266}" type="pres">
      <dgm:prSet presAssocID="{2CA10557-E5A2-49B4-BA6A-30BA2C9969BB}" presName="tx1" presStyleLbl="revTx" presStyleIdx="4" presStyleCnt="6"/>
      <dgm:spPr/>
      <dgm:t>
        <a:bodyPr/>
        <a:lstStyle/>
        <a:p>
          <a:endParaRPr lang="ru-RU"/>
        </a:p>
      </dgm:t>
    </dgm:pt>
    <dgm:pt modelId="{1F948198-BD9F-463E-8EB3-6E7D90FD916E}" type="pres">
      <dgm:prSet presAssocID="{2CA10557-E5A2-49B4-BA6A-30BA2C9969BB}" presName="vert1" presStyleCnt="0"/>
      <dgm:spPr/>
    </dgm:pt>
    <dgm:pt modelId="{869AB15C-E87F-458F-91D4-9978387F53D6}" type="pres">
      <dgm:prSet presAssocID="{79827598-21B4-462F-9F7D-C4FF8853DD56}" presName="thickLine" presStyleLbl="alignNode1" presStyleIdx="5" presStyleCnt="6"/>
      <dgm:spPr/>
    </dgm:pt>
    <dgm:pt modelId="{DA924D02-F470-4567-A802-35B4FAFA210C}" type="pres">
      <dgm:prSet presAssocID="{79827598-21B4-462F-9F7D-C4FF8853DD56}" presName="horz1" presStyleCnt="0"/>
      <dgm:spPr/>
    </dgm:pt>
    <dgm:pt modelId="{2D1D66C4-EF43-4CA1-8F7B-E88567E78AFA}" type="pres">
      <dgm:prSet presAssocID="{79827598-21B4-462F-9F7D-C4FF8853DD56}" presName="tx1" presStyleLbl="revTx" presStyleIdx="5" presStyleCnt="6"/>
      <dgm:spPr/>
      <dgm:t>
        <a:bodyPr/>
        <a:lstStyle/>
        <a:p>
          <a:endParaRPr lang="ru-RU"/>
        </a:p>
      </dgm:t>
    </dgm:pt>
    <dgm:pt modelId="{51D22F81-2C57-4734-8F93-D31AACB8FE65}" type="pres">
      <dgm:prSet presAssocID="{79827598-21B4-462F-9F7D-C4FF8853DD56}" presName="vert1" presStyleCnt="0"/>
      <dgm:spPr/>
    </dgm:pt>
  </dgm:ptLst>
  <dgm:cxnLst>
    <dgm:cxn modelId="{768EB58C-1FD8-4591-98C7-25B3FCD1BC07}" srcId="{3671E239-0113-4334-8E68-230A805B6BD3}" destId="{C24A3E27-DE03-4AE1-BC52-7B86AB733234}" srcOrd="0" destOrd="0" parTransId="{47E0A9FD-4932-43BA-8487-52A2EE3E0015}" sibTransId="{5E51E6D7-45B0-48D8-8C4A-CC048FBDBB09}"/>
    <dgm:cxn modelId="{8C0C2EE6-1557-4720-B86A-8275B2278990}" type="presOf" srcId="{E9391608-6E39-4A54-9CDC-B8D8166EB5D2}" destId="{F56E86E3-443D-4CB0-86B8-FDF95F537B52}" srcOrd="0" destOrd="0" presId="urn:microsoft.com/office/officeart/2008/layout/LinedList"/>
    <dgm:cxn modelId="{0D256DBC-E13A-46BF-889F-0C5508CB1556}" srcId="{3671E239-0113-4334-8E68-230A805B6BD3}" destId="{BE84A048-3753-4924-9F1A-5C6BFE40C875}" srcOrd="2" destOrd="0" parTransId="{D2815EE7-D7CD-45D2-8185-37CB644DDF96}" sibTransId="{7D5D36B4-9CB5-40C6-8BFC-870FE43F0896}"/>
    <dgm:cxn modelId="{A7D7D334-F4A0-4003-9D09-AA3F55A463CF}" srcId="{3671E239-0113-4334-8E68-230A805B6BD3}" destId="{E9391608-6E39-4A54-9CDC-B8D8166EB5D2}" srcOrd="1" destOrd="0" parTransId="{6BDF40D7-4127-477C-97DE-1349FFBA80A2}" sibTransId="{376EECBC-E0BE-42BA-A6DB-60885883B553}"/>
    <dgm:cxn modelId="{C50A3267-9C1B-4D6A-BB12-4BF72FDA01B9}" type="presOf" srcId="{3671E239-0113-4334-8E68-230A805B6BD3}" destId="{22242A94-CDF8-4D50-B347-138F23D4A8D0}" srcOrd="0" destOrd="0" presId="urn:microsoft.com/office/officeart/2008/layout/LinedList"/>
    <dgm:cxn modelId="{911BC8DD-D225-4FB3-ABD5-8D4209078898}" type="presOf" srcId="{2CA10557-E5A2-49B4-BA6A-30BA2C9969BB}" destId="{34F7BFF8-1E09-41DE-B2F5-BE3ECCAD8266}" srcOrd="0" destOrd="0" presId="urn:microsoft.com/office/officeart/2008/layout/LinedList"/>
    <dgm:cxn modelId="{AD3F48B1-5266-4BB4-B31D-14B0ECE3D121}" type="presOf" srcId="{C24A3E27-DE03-4AE1-BC52-7B86AB733234}" destId="{4E5D21BD-48AB-49AF-B84A-E0825618151D}" srcOrd="0" destOrd="0" presId="urn:microsoft.com/office/officeart/2008/layout/LinedList"/>
    <dgm:cxn modelId="{5157999B-CC4D-4343-8753-D46D36C22B23}" type="presOf" srcId="{B0CF24ED-6F5B-4A02-991E-9AFFACE61131}" destId="{AB59351A-F3B7-4A73-A322-C1D20BE727D7}" srcOrd="0" destOrd="0" presId="urn:microsoft.com/office/officeart/2008/layout/LinedList"/>
    <dgm:cxn modelId="{30009741-4431-4E71-AEDB-65349E2C7318}" srcId="{3671E239-0113-4334-8E68-230A805B6BD3}" destId="{B0CF24ED-6F5B-4A02-991E-9AFFACE61131}" srcOrd="3" destOrd="0" parTransId="{F8D81B3C-13A8-42D5-A517-634A9A96E91C}" sibTransId="{37051BAB-FDDF-4AB0-A2D8-DBBD3EDED636}"/>
    <dgm:cxn modelId="{09C25897-D952-4FE6-9F66-0B06DB09D9E7}" type="presOf" srcId="{79827598-21B4-462F-9F7D-C4FF8853DD56}" destId="{2D1D66C4-EF43-4CA1-8F7B-E88567E78AFA}" srcOrd="0" destOrd="0" presId="urn:microsoft.com/office/officeart/2008/layout/LinedList"/>
    <dgm:cxn modelId="{18991C65-1D59-48D4-898F-42CACCD92626}" type="presOf" srcId="{BE84A048-3753-4924-9F1A-5C6BFE40C875}" destId="{A6837965-5D32-451B-8303-4015C9509644}" srcOrd="0" destOrd="0" presId="urn:microsoft.com/office/officeart/2008/layout/LinedList"/>
    <dgm:cxn modelId="{822D35BE-A1E0-46FC-9F1E-2ED1922918DD}" srcId="{3671E239-0113-4334-8E68-230A805B6BD3}" destId="{79827598-21B4-462F-9F7D-C4FF8853DD56}" srcOrd="5" destOrd="0" parTransId="{8E186982-41B4-4C31-A708-D55B1D74F441}" sibTransId="{7DF90364-55D9-4F0A-9D49-645D2D734ED5}"/>
    <dgm:cxn modelId="{BFDF21B9-2736-4005-9152-C86EA83D0943}" srcId="{3671E239-0113-4334-8E68-230A805B6BD3}" destId="{2CA10557-E5A2-49B4-BA6A-30BA2C9969BB}" srcOrd="4" destOrd="0" parTransId="{07ECB237-8DDC-420E-8059-4CC656F6DA94}" sibTransId="{FA28E307-865C-4BAE-9518-403B426EB224}"/>
    <dgm:cxn modelId="{8A6636FA-457C-4B44-912C-B6D595533883}" type="presParOf" srcId="{22242A94-CDF8-4D50-B347-138F23D4A8D0}" destId="{3C1A9F0B-9388-439E-B968-CBB280860127}" srcOrd="0" destOrd="0" presId="urn:microsoft.com/office/officeart/2008/layout/LinedList"/>
    <dgm:cxn modelId="{42E7112C-2841-409E-9050-7E0608B7CB8D}" type="presParOf" srcId="{22242A94-CDF8-4D50-B347-138F23D4A8D0}" destId="{3CC5B098-52B9-4F27-8AC5-A3FCD1488CA2}" srcOrd="1" destOrd="0" presId="urn:microsoft.com/office/officeart/2008/layout/LinedList"/>
    <dgm:cxn modelId="{3378D565-0EEC-4C15-A037-D6A066EA2AEC}" type="presParOf" srcId="{3CC5B098-52B9-4F27-8AC5-A3FCD1488CA2}" destId="{4E5D21BD-48AB-49AF-B84A-E0825618151D}" srcOrd="0" destOrd="0" presId="urn:microsoft.com/office/officeart/2008/layout/LinedList"/>
    <dgm:cxn modelId="{041EB537-D70E-4F04-9ACD-7BEDBE40FFDA}" type="presParOf" srcId="{3CC5B098-52B9-4F27-8AC5-A3FCD1488CA2}" destId="{DEA26516-D9ED-4647-B1A9-102872635FE5}" srcOrd="1" destOrd="0" presId="urn:microsoft.com/office/officeart/2008/layout/LinedList"/>
    <dgm:cxn modelId="{BE04AA53-2B6B-425E-9C6F-EAE1102DB82B}" type="presParOf" srcId="{22242A94-CDF8-4D50-B347-138F23D4A8D0}" destId="{B7B510F1-9510-4906-9FFC-10885C993A1C}" srcOrd="2" destOrd="0" presId="urn:microsoft.com/office/officeart/2008/layout/LinedList"/>
    <dgm:cxn modelId="{00066830-3C01-420B-8424-75A55C479A7B}" type="presParOf" srcId="{22242A94-CDF8-4D50-B347-138F23D4A8D0}" destId="{349717C8-6024-4A0E-8D06-3AC10A99EE33}" srcOrd="3" destOrd="0" presId="urn:microsoft.com/office/officeart/2008/layout/LinedList"/>
    <dgm:cxn modelId="{4985213D-2B6E-458D-9915-C8949FE1A698}" type="presParOf" srcId="{349717C8-6024-4A0E-8D06-3AC10A99EE33}" destId="{F56E86E3-443D-4CB0-86B8-FDF95F537B52}" srcOrd="0" destOrd="0" presId="urn:microsoft.com/office/officeart/2008/layout/LinedList"/>
    <dgm:cxn modelId="{5EB23E53-881E-427D-944A-54744B7E1FAE}" type="presParOf" srcId="{349717C8-6024-4A0E-8D06-3AC10A99EE33}" destId="{A0724D5D-A94E-4660-9ADA-74C1DA42BBC7}" srcOrd="1" destOrd="0" presId="urn:microsoft.com/office/officeart/2008/layout/LinedList"/>
    <dgm:cxn modelId="{A2B46BB5-41C3-44B6-B29B-FEBF6DC9DB19}" type="presParOf" srcId="{22242A94-CDF8-4D50-B347-138F23D4A8D0}" destId="{D97A4BC4-AE56-49E8-B4E3-5AEDE7904C5A}" srcOrd="4" destOrd="0" presId="urn:microsoft.com/office/officeart/2008/layout/LinedList"/>
    <dgm:cxn modelId="{EFAF50E8-D0B2-4013-92D7-BA333B1C0813}" type="presParOf" srcId="{22242A94-CDF8-4D50-B347-138F23D4A8D0}" destId="{3112D7DC-7144-40E9-AA2E-27B3DBEAB1EF}" srcOrd="5" destOrd="0" presId="urn:microsoft.com/office/officeart/2008/layout/LinedList"/>
    <dgm:cxn modelId="{8B6C8C53-151B-424F-87F2-1D1342D64907}" type="presParOf" srcId="{3112D7DC-7144-40E9-AA2E-27B3DBEAB1EF}" destId="{A6837965-5D32-451B-8303-4015C9509644}" srcOrd="0" destOrd="0" presId="urn:microsoft.com/office/officeart/2008/layout/LinedList"/>
    <dgm:cxn modelId="{D3D055A5-CD50-42A3-82F5-8867A8859C2D}" type="presParOf" srcId="{3112D7DC-7144-40E9-AA2E-27B3DBEAB1EF}" destId="{E23B714E-6F55-4596-A3F0-3E72CABFC25D}" srcOrd="1" destOrd="0" presId="urn:microsoft.com/office/officeart/2008/layout/LinedList"/>
    <dgm:cxn modelId="{FBB68AE0-D253-4144-A804-F87EC0C01DB1}" type="presParOf" srcId="{22242A94-CDF8-4D50-B347-138F23D4A8D0}" destId="{40060085-1B39-4A0D-A1DE-BFACE7D33E01}" srcOrd="6" destOrd="0" presId="urn:microsoft.com/office/officeart/2008/layout/LinedList"/>
    <dgm:cxn modelId="{03FFE623-F270-4A7C-B4DC-1E05E75FCD0B}" type="presParOf" srcId="{22242A94-CDF8-4D50-B347-138F23D4A8D0}" destId="{B2A2A7E4-BEEE-421D-8338-4AD504B82E34}" srcOrd="7" destOrd="0" presId="urn:microsoft.com/office/officeart/2008/layout/LinedList"/>
    <dgm:cxn modelId="{4998E905-4991-45D6-A702-28AAE2BF0337}" type="presParOf" srcId="{B2A2A7E4-BEEE-421D-8338-4AD504B82E34}" destId="{AB59351A-F3B7-4A73-A322-C1D20BE727D7}" srcOrd="0" destOrd="0" presId="urn:microsoft.com/office/officeart/2008/layout/LinedList"/>
    <dgm:cxn modelId="{45A9B73A-503B-4414-92D8-C1FA7D8DE573}" type="presParOf" srcId="{B2A2A7E4-BEEE-421D-8338-4AD504B82E34}" destId="{3541BE3C-1D4E-42A0-BC5C-1561BBD741A2}" srcOrd="1" destOrd="0" presId="urn:microsoft.com/office/officeart/2008/layout/LinedList"/>
    <dgm:cxn modelId="{8B52FD16-8281-4D72-88D1-728691F421E6}" type="presParOf" srcId="{22242A94-CDF8-4D50-B347-138F23D4A8D0}" destId="{E3518B6D-5755-4CD7-BA48-A79732E81072}" srcOrd="8" destOrd="0" presId="urn:microsoft.com/office/officeart/2008/layout/LinedList"/>
    <dgm:cxn modelId="{619A6F60-793E-4C9A-8162-1D94A084A461}" type="presParOf" srcId="{22242A94-CDF8-4D50-B347-138F23D4A8D0}" destId="{F0597AF6-E900-4C5E-BCA8-3DE3EE74155E}" srcOrd="9" destOrd="0" presId="urn:microsoft.com/office/officeart/2008/layout/LinedList"/>
    <dgm:cxn modelId="{BC35CB97-FCDF-4E09-A8A5-AA382BBE6D0D}" type="presParOf" srcId="{F0597AF6-E900-4C5E-BCA8-3DE3EE74155E}" destId="{34F7BFF8-1E09-41DE-B2F5-BE3ECCAD8266}" srcOrd="0" destOrd="0" presId="urn:microsoft.com/office/officeart/2008/layout/LinedList"/>
    <dgm:cxn modelId="{98AE457A-0DA7-4C6E-BFEB-B766AC1B6455}" type="presParOf" srcId="{F0597AF6-E900-4C5E-BCA8-3DE3EE74155E}" destId="{1F948198-BD9F-463E-8EB3-6E7D90FD916E}" srcOrd="1" destOrd="0" presId="urn:microsoft.com/office/officeart/2008/layout/LinedList"/>
    <dgm:cxn modelId="{3CF79A0E-F168-4983-85C0-98BA136CB4F1}" type="presParOf" srcId="{22242A94-CDF8-4D50-B347-138F23D4A8D0}" destId="{869AB15C-E87F-458F-91D4-9978387F53D6}" srcOrd="10" destOrd="0" presId="urn:microsoft.com/office/officeart/2008/layout/LinedList"/>
    <dgm:cxn modelId="{C1D1C09F-2206-4076-9A55-59221B84726D}" type="presParOf" srcId="{22242A94-CDF8-4D50-B347-138F23D4A8D0}" destId="{DA924D02-F470-4567-A802-35B4FAFA210C}" srcOrd="11" destOrd="0" presId="urn:microsoft.com/office/officeart/2008/layout/LinedList"/>
    <dgm:cxn modelId="{70C23871-4D61-45F6-BD4E-23CE31DBEF18}" type="presParOf" srcId="{DA924D02-F470-4567-A802-35B4FAFA210C}" destId="{2D1D66C4-EF43-4CA1-8F7B-E88567E78AFA}" srcOrd="0" destOrd="0" presId="urn:microsoft.com/office/officeart/2008/layout/LinedList"/>
    <dgm:cxn modelId="{063674D5-DE2F-4A22-8D66-E4386E000349}" type="presParOf" srcId="{DA924D02-F470-4567-A802-35B4FAFA210C}" destId="{51D22F81-2C57-4734-8F93-D31AACB8FE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2E6CD85-EAB3-4EEC-9C8B-020E41540539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FB725DF-3FA9-46B0-B6AD-79E002D7C318}">
      <dgm:prSet custT="1"/>
      <dgm:spPr/>
      <dgm:t>
        <a:bodyPr/>
        <a:lstStyle/>
        <a:p>
          <a:pPr rtl="0"/>
          <a:r>
            <a:rPr lang="ru-RU" sz="2400" b="1" dirty="0" smtClean="0"/>
            <a:t>Определить</a:t>
          </a:r>
          <a:r>
            <a:rPr lang="ru-RU" sz="2400" dirty="0" smtClean="0"/>
            <a:t>: </a:t>
          </a:r>
        </a:p>
        <a:p>
          <a:pPr rtl="0"/>
          <a:r>
            <a:rPr lang="ru-RU" sz="2400" i="1" dirty="0" smtClean="0">
              <a:effectLst/>
            </a:rPr>
            <a:t>были ли нарушения </a:t>
          </a:r>
          <a:r>
            <a:rPr lang="ru-RU" sz="2400" dirty="0" smtClean="0"/>
            <a:t>нормативных требований</a:t>
          </a:r>
          <a:endParaRPr lang="ru-RU" sz="2400" dirty="0"/>
        </a:p>
      </dgm:t>
    </dgm:pt>
    <dgm:pt modelId="{46ABC846-2BE3-49E4-83ED-0909B0369890}" type="parTrans" cxnId="{B68AE047-91EF-486A-99AA-9DCDBF87F9F5}">
      <dgm:prSet/>
      <dgm:spPr/>
      <dgm:t>
        <a:bodyPr/>
        <a:lstStyle/>
        <a:p>
          <a:endParaRPr lang="ru-RU"/>
        </a:p>
      </dgm:t>
    </dgm:pt>
    <dgm:pt modelId="{D202A59D-B213-49AD-B6DA-D2E0FA9861A1}" type="sibTrans" cxnId="{B68AE047-91EF-486A-99AA-9DCDBF87F9F5}">
      <dgm:prSet/>
      <dgm:spPr/>
      <dgm:t>
        <a:bodyPr/>
        <a:lstStyle/>
        <a:p>
          <a:endParaRPr lang="ru-RU"/>
        </a:p>
      </dgm:t>
    </dgm:pt>
    <dgm:pt modelId="{5F269751-A4DF-4F92-8D48-7CF67F73278B}">
      <dgm:prSet/>
      <dgm:spPr/>
      <dgm:t>
        <a:bodyPr/>
        <a:lstStyle/>
        <a:p>
          <a:pPr rtl="0"/>
          <a:r>
            <a:rPr lang="ru-RU" b="1" dirty="0" smtClean="0"/>
            <a:t>Если «ДА»</a:t>
          </a:r>
          <a:r>
            <a:rPr lang="ru-RU" dirty="0" smtClean="0"/>
            <a:t> </a:t>
          </a:r>
        </a:p>
        <a:p>
          <a:pPr rtl="0"/>
          <a:r>
            <a:rPr lang="ru-RU" dirty="0" smtClean="0"/>
            <a:t>- подготовка экспертного заключения и официального обращения в соответствующий орган управления с указанием и документальным подтверждением выявленных нарушений</a:t>
          </a:r>
          <a:endParaRPr lang="ru-RU" dirty="0"/>
        </a:p>
      </dgm:t>
    </dgm:pt>
    <dgm:pt modelId="{3F0C4FDF-FB00-42B7-905E-C21746DAEAA5}" type="parTrans" cxnId="{5AE30C7B-3B58-4394-8EE4-935408964E87}">
      <dgm:prSet/>
      <dgm:spPr/>
      <dgm:t>
        <a:bodyPr/>
        <a:lstStyle/>
        <a:p>
          <a:endParaRPr lang="ru-RU"/>
        </a:p>
      </dgm:t>
    </dgm:pt>
    <dgm:pt modelId="{9F1DDC6A-92C7-4519-A4BB-946A33541ED5}" type="sibTrans" cxnId="{5AE30C7B-3B58-4394-8EE4-935408964E87}">
      <dgm:prSet/>
      <dgm:spPr/>
      <dgm:t>
        <a:bodyPr/>
        <a:lstStyle/>
        <a:p>
          <a:endParaRPr lang="ru-RU"/>
        </a:p>
      </dgm:t>
    </dgm:pt>
    <dgm:pt modelId="{7A7E2DCA-A2BA-4BDB-9B1C-2873C9D87A18}">
      <dgm:prSet/>
      <dgm:spPr/>
      <dgm:t>
        <a:bodyPr/>
        <a:lstStyle/>
        <a:p>
          <a:pPr rtl="0"/>
          <a:r>
            <a:rPr lang="ru-RU" b="1" dirty="0" smtClean="0"/>
            <a:t>Если «НЕТ»</a:t>
          </a:r>
          <a:r>
            <a:rPr lang="ru-RU" dirty="0" smtClean="0"/>
            <a:t> </a:t>
          </a:r>
        </a:p>
        <a:p>
          <a:pPr rtl="0"/>
          <a:r>
            <a:rPr lang="ru-RU" dirty="0" smtClean="0"/>
            <a:t>- поиск иных источников проблемы, например, в организационных условиях </a:t>
          </a:r>
          <a:endParaRPr lang="ru-RU" dirty="0"/>
        </a:p>
      </dgm:t>
    </dgm:pt>
    <dgm:pt modelId="{61B570E2-BB09-4163-AE35-23BBE0F2D2D3}" type="parTrans" cxnId="{16C63F95-01E4-4A67-A3CB-63E1EB70FA07}">
      <dgm:prSet/>
      <dgm:spPr/>
      <dgm:t>
        <a:bodyPr/>
        <a:lstStyle/>
        <a:p>
          <a:endParaRPr lang="ru-RU"/>
        </a:p>
      </dgm:t>
    </dgm:pt>
    <dgm:pt modelId="{7D38E780-BEB2-4281-B229-ED0847F0755D}" type="sibTrans" cxnId="{16C63F95-01E4-4A67-A3CB-63E1EB70FA07}">
      <dgm:prSet/>
      <dgm:spPr/>
      <dgm:t>
        <a:bodyPr/>
        <a:lstStyle/>
        <a:p>
          <a:endParaRPr lang="ru-RU"/>
        </a:p>
      </dgm:t>
    </dgm:pt>
    <dgm:pt modelId="{8547C52C-A8AF-42A5-8BF4-3E917DC65F79}" type="pres">
      <dgm:prSet presAssocID="{12E6CD85-EAB3-4EEC-9C8B-020E4154053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0FB3E-8CA7-4990-8600-E0F827C5770F}" type="pres">
      <dgm:prSet presAssocID="{CFB725DF-3FA9-46B0-B6AD-79E002D7C318}" presName="root1" presStyleCnt="0"/>
      <dgm:spPr/>
    </dgm:pt>
    <dgm:pt modelId="{6E975F50-A589-4961-ADF2-72B5E202A6E9}" type="pres">
      <dgm:prSet presAssocID="{CFB725DF-3FA9-46B0-B6AD-79E002D7C31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88A761-892A-4950-B6C9-436D153AF7C2}" type="pres">
      <dgm:prSet presAssocID="{CFB725DF-3FA9-46B0-B6AD-79E002D7C318}" presName="level2hierChild" presStyleCnt="0"/>
      <dgm:spPr/>
    </dgm:pt>
    <dgm:pt modelId="{06588046-35A9-4F30-A9A5-55B444C08DC9}" type="pres">
      <dgm:prSet presAssocID="{3F0C4FDF-FB00-42B7-905E-C21746DAEAA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677CA21-527F-4F11-91D4-B83B4C080641}" type="pres">
      <dgm:prSet presAssocID="{3F0C4FDF-FB00-42B7-905E-C21746DAEAA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06CD27E-A1C0-4956-9EC3-DBDA0A87012F}" type="pres">
      <dgm:prSet presAssocID="{5F269751-A4DF-4F92-8D48-7CF67F73278B}" presName="root2" presStyleCnt="0"/>
      <dgm:spPr/>
    </dgm:pt>
    <dgm:pt modelId="{8C68B247-E1C7-4E48-8789-5401F483D06D}" type="pres">
      <dgm:prSet presAssocID="{5F269751-A4DF-4F92-8D48-7CF67F73278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15BB67-8586-42B1-9F8E-FAD78D3DE3DF}" type="pres">
      <dgm:prSet presAssocID="{5F269751-A4DF-4F92-8D48-7CF67F73278B}" presName="level3hierChild" presStyleCnt="0"/>
      <dgm:spPr/>
    </dgm:pt>
    <dgm:pt modelId="{2BB96069-FC8A-4A27-8AF5-9904EB06736A}" type="pres">
      <dgm:prSet presAssocID="{61B570E2-BB09-4163-AE35-23BBE0F2D2D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A39072A-2319-4BD7-B7C7-4FCB48D6527A}" type="pres">
      <dgm:prSet presAssocID="{61B570E2-BB09-4163-AE35-23BBE0F2D2D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2337F62-397E-4451-950D-84D0C989779C}" type="pres">
      <dgm:prSet presAssocID="{7A7E2DCA-A2BA-4BDB-9B1C-2873C9D87A18}" presName="root2" presStyleCnt="0"/>
      <dgm:spPr/>
    </dgm:pt>
    <dgm:pt modelId="{41D5FDD9-D48A-45DA-A7BB-946B86F577C9}" type="pres">
      <dgm:prSet presAssocID="{7A7E2DCA-A2BA-4BDB-9B1C-2873C9D87A1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278CBA-0A50-49EB-8869-D046D2A1FB1D}" type="pres">
      <dgm:prSet presAssocID="{7A7E2DCA-A2BA-4BDB-9B1C-2873C9D87A18}" presName="level3hierChild" presStyleCnt="0"/>
      <dgm:spPr/>
    </dgm:pt>
  </dgm:ptLst>
  <dgm:cxnLst>
    <dgm:cxn modelId="{16C63F95-01E4-4A67-A3CB-63E1EB70FA07}" srcId="{CFB725DF-3FA9-46B0-B6AD-79E002D7C318}" destId="{7A7E2DCA-A2BA-4BDB-9B1C-2873C9D87A18}" srcOrd="1" destOrd="0" parTransId="{61B570E2-BB09-4163-AE35-23BBE0F2D2D3}" sibTransId="{7D38E780-BEB2-4281-B229-ED0847F0755D}"/>
    <dgm:cxn modelId="{5AE30C7B-3B58-4394-8EE4-935408964E87}" srcId="{CFB725DF-3FA9-46B0-B6AD-79E002D7C318}" destId="{5F269751-A4DF-4F92-8D48-7CF67F73278B}" srcOrd="0" destOrd="0" parTransId="{3F0C4FDF-FB00-42B7-905E-C21746DAEAA5}" sibTransId="{9F1DDC6A-92C7-4519-A4BB-946A33541ED5}"/>
    <dgm:cxn modelId="{5A8A3A7C-4078-4F31-830B-29CC37537797}" type="presOf" srcId="{3F0C4FDF-FB00-42B7-905E-C21746DAEAA5}" destId="{06588046-35A9-4F30-A9A5-55B444C08DC9}" srcOrd="0" destOrd="0" presId="urn:microsoft.com/office/officeart/2005/8/layout/hierarchy2"/>
    <dgm:cxn modelId="{A7713D41-F9A7-4066-A72B-14DAE36FBB2D}" type="presOf" srcId="{3F0C4FDF-FB00-42B7-905E-C21746DAEAA5}" destId="{4677CA21-527F-4F11-91D4-B83B4C080641}" srcOrd="1" destOrd="0" presId="urn:microsoft.com/office/officeart/2005/8/layout/hierarchy2"/>
    <dgm:cxn modelId="{58D71675-7C5D-43AF-9DA6-A124E9B3BA30}" type="presOf" srcId="{12E6CD85-EAB3-4EEC-9C8B-020E41540539}" destId="{8547C52C-A8AF-42A5-8BF4-3E917DC65F79}" srcOrd="0" destOrd="0" presId="urn:microsoft.com/office/officeart/2005/8/layout/hierarchy2"/>
    <dgm:cxn modelId="{B34C55D7-6D06-4994-ADE2-703F933C8DEA}" type="presOf" srcId="{5F269751-A4DF-4F92-8D48-7CF67F73278B}" destId="{8C68B247-E1C7-4E48-8789-5401F483D06D}" srcOrd="0" destOrd="0" presId="urn:microsoft.com/office/officeart/2005/8/layout/hierarchy2"/>
    <dgm:cxn modelId="{21A3F2C3-B474-4DC4-A184-61C3C915F25A}" type="presOf" srcId="{CFB725DF-3FA9-46B0-B6AD-79E002D7C318}" destId="{6E975F50-A589-4961-ADF2-72B5E202A6E9}" srcOrd="0" destOrd="0" presId="urn:microsoft.com/office/officeart/2005/8/layout/hierarchy2"/>
    <dgm:cxn modelId="{FEC0D965-200A-4E43-985B-5FAD7C0BF06A}" type="presOf" srcId="{61B570E2-BB09-4163-AE35-23BBE0F2D2D3}" destId="{2BB96069-FC8A-4A27-8AF5-9904EB06736A}" srcOrd="0" destOrd="0" presId="urn:microsoft.com/office/officeart/2005/8/layout/hierarchy2"/>
    <dgm:cxn modelId="{B68AE047-91EF-486A-99AA-9DCDBF87F9F5}" srcId="{12E6CD85-EAB3-4EEC-9C8B-020E41540539}" destId="{CFB725DF-3FA9-46B0-B6AD-79E002D7C318}" srcOrd="0" destOrd="0" parTransId="{46ABC846-2BE3-49E4-83ED-0909B0369890}" sibTransId="{D202A59D-B213-49AD-B6DA-D2E0FA9861A1}"/>
    <dgm:cxn modelId="{06BBF39B-CCA1-4B76-ACC3-C3552AB6D107}" type="presOf" srcId="{7A7E2DCA-A2BA-4BDB-9B1C-2873C9D87A18}" destId="{41D5FDD9-D48A-45DA-A7BB-946B86F577C9}" srcOrd="0" destOrd="0" presId="urn:microsoft.com/office/officeart/2005/8/layout/hierarchy2"/>
    <dgm:cxn modelId="{E50EA906-A64C-48B3-9C3A-DACC576B9B7D}" type="presOf" srcId="{61B570E2-BB09-4163-AE35-23BBE0F2D2D3}" destId="{DA39072A-2319-4BD7-B7C7-4FCB48D6527A}" srcOrd="1" destOrd="0" presId="urn:microsoft.com/office/officeart/2005/8/layout/hierarchy2"/>
    <dgm:cxn modelId="{65328612-C093-46ED-816C-66DA00470ED9}" type="presParOf" srcId="{8547C52C-A8AF-42A5-8BF4-3E917DC65F79}" destId="{7F10FB3E-8CA7-4990-8600-E0F827C5770F}" srcOrd="0" destOrd="0" presId="urn:microsoft.com/office/officeart/2005/8/layout/hierarchy2"/>
    <dgm:cxn modelId="{DE60D58E-4F57-42FB-846D-2B3DBD4AE1D6}" type="presParOf" srcId="{7F10FB3E-8CA7-4990-8600-E0F827C5770F}" destId="{6E975F50-A589-4961-ADF2-72B5E202A6E9}" srcOrd="0" destOrd="0" presId="urn:microsoft.com/office/officeart/2005/8/layout/hierarchy2"/>
    <dgm:cxn modelId="{8A2A1507-A765-4F76-A378-458FE4DBE43F}" type="presParOf" srcId="{7F10FB3E-8CA7-4990-8600-E0F827C5770F}" destId="{4A88A761-892A-4950-B6C9-436D153AF7C2}" srcOrd="1" destOrd="0" presId="urn:microsoft.com/office/officeart/2005/8/layout/hierarchy2"/>
    <dgm:cxn modelId="{765A96DD-E2FC-4A90-8BF2-E9A900EF3131}" type="presParOf" srcId="{4A88A761-892A-4950-B6C9-436D153AF7C2}" destId="{06588046-35A9-4F30-A9A5-55B444C08DC9}" srcOrd="0" destOrd="0" presId="urn:microsoft.com/office/officeart/2005/8/layout/hierarchy2"/>
    <dgm:cxn modelId="{ECDC3D7A-12EA-4807-8C9A-4572C928B0EF}" type="presParOf" srcId="{06588046-35A9-4F30-A9A5-55B444C08DC9}" destId="{4677CA21-527F-4F11-91D4-B83B4C080641}" srcOrd="0" destOrd="0" presId="urn:microsoft.com/office/officeart/2005/8/layout/hierarchy2"/>
    <dgm:cxn modelId="{481ED6DC-1D8D-4CF5-85DC-D1EE04314B02}" type="presParOf" srcId="{4A88A761-892A-4950-B6C9-436D153AF7C2}" destId="{E06CD27E-A1C0-4956-9EC3-DBDA0A87012F}" srcOrd="1" destOrd="0" presId="urn:microsoft.com/office/officeart/2005/8/layout/hierarchy2"/>
    <dgm:cxn modelId="{409120C1-DCEB-45F5-8CE7-FC80A7378900}" type="presParOf" srcId="{E06CD27E-A1C0-4956-9EC3-DBDA0A87012F}" destId="{8C68B247-E1C7-4E48-8789-5401F483D06D}" srcOrd="0" destOrd="0" presId="urn:microsoft.com/office/officeart/2005/8/layout/hierarchy2"/>
    <dgm:cxn modelId="{F76367AE-5240-473A-BF83-925ECC7845D0}" type="presParOf" srcId="{E06CD27E-A1C0-4956-9EC3-DBDA0A87012F}" destId="{6215BB67-8586-42B1-9F8E-FAD78D3DE3DF}" srcOrd="1" destOrd="0" presId="urn:microsoft.com/office/officeart/2005/8/layout/hierarchy2"/>
    <dgm:cxn modelId="{D219775C-0307-4119-8BB1-314572BBF231}" type="presParOf" srcId="{4A88A761-892A-4950-B6C9-436D153AF7C2}" destId="{2BB96069-FC8A-4A27-8AF5-9904EB06736A}" srcOrd="2" destOrd="0" presId="urn:microsoft.com/office/officeart/2005/8/layout/hierarchy2"/>
    <dgm:cxn modelId="{DB54DC34-EEB2-4744-87FB-DFAC892B634A}" type="presParOf" srcId="{2BB96069-FC8A-4A27-8AF5-9904EB06736A}" destId="{DA39072A-2319-4BD7-B7C7-4FCB48D6527A}" srcOrd="0" destOrd="0" presId="urn:microsoft.com/office/officeart/2005/8/layout/hierarchy2"/>
    <dgm:cxn modelId="{8EE78007-9EA2-41B4-AACA-490B9A5D6A02}" type="presParOf" srcId="{4A88A761-892A-4950-B6C9-436D153AF7C2}" destId="{A2337F62-397E-4451-950D-84D0C989779C}" srcOrd="3" destOrd="0" presId="urn:microsoft.com/office/officeart/2005/8/layout/hierarchy2"/>
    <dgm:cxn modelId="{35C30F13-170C-44CA-AA64-73623723B24B}" type="presParOf" srcId="{A2337F62-397E-4451-950D-84D0C989779C}" destId="{41D5FDD9-D48A-45DA-A7BB-946B86F577C9}" srcOrd="0" destOrd="0" presId="urn:microsoft.com/office/officeart/2005/8/layout/hierarchy2"/>
    <dgm:cxn modelId="{55FD7BC4-A60B-402F-8082-1BAC739360C5}" type="presParOf" srcId="{A2337F62-397E-4451-950D-84D0C989779C}" destId="{B1278CBA-0A50-49EB-8869-D046D2A1FB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E08472A-D676-459A-BC0C-6241E3CEFCC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544FCFC-4745-406A-9A37-90947E8AB92B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Информация для привлечения внимания: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07C890-7F30-4C68-9869-E0A35F8C768F}" type="parTrans" cxnId="{7B4D4660-7520-4B28-8A63-11BD78014E1A}">
      <dgm:prSet/>
      <dgm:spPr/>
      <dgm:t>
        <a:bodyPr/>
        <a:lstStyle/>
        <a:p>
          <a:endParaRPr lang="ru-RU"/>
        </a:p>
      </dgm:t>
    </dgm:pt>
    <dgm:pt modelId="{03BB4824-6E67-418C-B911-78AC4DA3EBC3}" type="sibTrans" cxnId="{7B4D4660-7520-4B28-8A63-11BD78014E1A}">
      <dgm:prSet/>
      <dgm:spPr/>
      <dgm:t>
        <a:bodyPr/>
        <a:lstStyle/>
        <a:p>
          <a:endParaRPr lang="ru-RU"/>
        </a:p>
      </dgm:t>
    </dgm:pt>
    <dgm:pt modelId="{94153474-4149-4A18-848C-79498D6C4A51}">
      <dgm:prSet/>
      <dgm:spPr/>
      <dgm:t>
        <a:bodyPr/>
        <a:lstStyle/>
        <a:p>
          <a:pPr rtl="0"/>
          <a:r>
            <a:rPr lang="ru-RU" smtClean="0"/>
            <a:t>Властных структур</a:t>
          </a:r>
          <a:endParaRPr lang="ru-RU"/>
        </a:p>
      </dgm:t>
    </dgm:pt>
    <dgm:pt modelId="{114F8710-BD0A-4220-93A9-6F3315956E83}" type="parTrans" cxnId="{39BF5DF8-F061-484D-81F3-94CFDD87A345}">
      <dgm:prSet/>
      <dgm:spPr/>
      <dgm:t>
        <a:bodyPr/>
        <a:lstStyle/>
        <a:p>
          <a:endParaRPr lang="ru-RU"/>
        </a:p>
      </dgm:t>
    </dgm:pt>
    <dgm:pt modelId="{ADB84E65-BB17-40A7-8CB3-BD7B818AF0AC}" type="sibTrans" cxnId="{39BF5DF8-F061-484D-81F3-94CFDD87A345}">
      <dgm:prSet/>
      <dgm:spPr/>
      <dgm:t>
        <a:bodyPr/>
        <a:lstStyle/>
        <a:p>
          <a:endParaRPr lang="ru-RU"/>
        </a:p>
      </dgm:t>
    </dgm:pt>
    <dgm:pt modelId="{C960DDCE-09FB-4333-B4EC-6816B324E24A}">
      <dgm:prSet/>
      <dgm:spPr/>
      <dgm:t>
        <a:bodyPr/>
        <a:lstStyle/>
        <a:p>
          <a:pPr rtl="0"/>
          <a:r>
            <a:rPr lang="ru-RU" smtClean="0"/>
            <a:t>Лиц принимающих решения</a:t>
          </a:r>
          <a:endParaRPr lang="ru-RU"/>
        </a:p>
      </dgm:t>
    </dgm:pt>
    <dgm:pt modelId="{3C59E2E3-EF63-40FE-916A-BBE415CF7F00}" type="parTrans" cxnId="{17329A2E-A0C0-431D-AA0C-49C06CA75A84}">
      <dgm:prSet/>
      <dgm:spPr/>
      <dgm:t>
        <a:bodyPr/>
        <a:lstStyle/>
        <a:p>
          <a:endParaRPr lang="ru-RU"/>
        </a:p>
      </dgm:t>
    </dgm:pt>
    <dgm:pt modelId="{DCDAEECF-56A1-4660-8B36-664921E87882}" type="sibTrans" cxnId="{17329A2E-A0C0-431D-AA0C-49C06CA75A84}">
      <dgm:prSet/>
      <dgm:spPr/>
      <dgm:t>
        <a:bodyPr/>
        <a:lstStyle/>
        <a:p>
          <a:endParaRPr lang="ru-RU"/>
        </a:p>
      </dgm:t>
    </dgm:pt>
    <dgm:pt modelId="{EF658954-1FDF-4EB8-8CC9-874121D6768A}">
      <dgm:prSet/>
      <dgm:spPr/>
      <dgm:t>
        <a:bodyPr/>
        <a:lstStyle/>
        <a:p>
          <a:pPr rtl="0"/>
          <a:r>
            <a:rPr lang="ru-RU" smtClean="0"/>
            <a:t>Широкой общественности</a:t>
          </a:r>
          <a:endParaRPr lang="ru-RU"/>
        </a:p>
      </dgm:t>
    </dgm:pt>
    <dgm:pt modelId="{40B1A43C-C7F4-4216-AD4A-D4DA2101D3A9}" type="parTrans" cxnId="{01CC6787-83D2-47ED-8664-D387CDF39EAC}">
      <dgm:prSet/>
      <dgm:spPr/>
      <dgm:t>
        <a:bodyPr/>
        <a:lstStyle/>
        <a:p>
          <a:endParaRPr lang="ru-RU"/>
        </a:p>
      </dgm:t>
    </dgm:pt>
    <dgm:pt modelId="{B696769E-32EE-4C3D-918D-E81DBFD0C395}" type="sibTrans" cxnId="{01CC6787-83D2-47ED-8664-D387CDF39EAC}">
      <dgm:prSet/>
      <dgm:spPr/>
      <dgm:t>
        <a:bodyPr/>
        <a:lstStyle/>
        <a:p>
          <a:endParaRPr lang="ru-RU"/>
        </a:p>
      </dgm:t>
    </dgm:pt>
    <dgm:pt modelId="{73F69D82-3EA8-47C0-922D-2166E318699E}">
      <dgm:prSet/>
      <dgm:spPr/>
      <dgm:t>
        <a:bodyPr/>
        <a:lstStyle/>
        <a:p>
          <a:pPr rtl="0"/>
          <a:r>
            <a:rPr lang="ru-RU" smtClean="0"/>
            <a:t>Другое</a:t>
          </a:r>
          <a:endParaRPr lang="ru-RU"/>
        </a:p>
      </dgm:t>
    </dgm:pt>
    <dgm:pt modelId="{3FCD8491-87FF-456C-95B0-57045AE35A51}" type="parTrans" cxnId="{E1D98051-BD1F-480F-93E7-9FBF4CC41692}">
      <dgm:prSet/>
      <dgm:spPr/>
      <dgm:t>
        <a:bodyPr/>
        <a:lstStyle/>
        <a:p>
          <a:endParaRPr lang="ru-RU"/>
        </a:p>
      </dgm:t>
    </dgm:pt>
    <dgm:pt modelId="{F0443B32-1969-4ED1-BA94-175F730FFC1E}" type="sibTrans" cxnId="{E1D98051-BD1F-480F-93E7-9FBF4CC41692}">
      <dgm:prSet/>
      <dgm:spPr/>
      <dgm:t>
        <a:bodyPr/>
        <a:lstStyle/>
        <a:p>
          <a:endParaRPr lang="ru-RU"/>
        </a:p>
      </dgm:t>
    </dgm:pt>
    <dgm:pt modelId="{23F21644-59C6-48E6-AA3F-A998C058C511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 для продвижения собственных решений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12FCB9-C352-490D-AFFB-30A2BBCB5546}" type="parTrans" cxnId="{F2DEF043-45BC-4BFD-9241-4F878DA5C876}">
      <dgm:prSet/>
      <dgm:spPr/>
      <dgm:t>
        <a:bodyPr/>
        <a:lstStyle/>
        <a:p>
          <a:endParaRPr lang="ru-RU"/>
        </a:p>
      </dgm:t>
    </dgm:pt>
    <dgm:pt modelId="{8B082461-A8B4-4B90-90D7-FF268FB9418A}" type="sibTrans" cxnId="{F2DEF043-45BC-4BFD-9241-4F878DA5C876}">
      <dgm:prSet/>
      <dgm:spPr/>
      <dgm:t>
        <a:bodyPr/>
        <a:lstStyle/>
        <a:p>
          <a:endParaRPr lang="ru-RU"/>
        </a:p>
      </dgm:t>
    </dgm:pt>
    <dgm:pt modelId="{D16ACF1A-9023-4CDB-A582-AD67DA1A1F4F}">
      <dgm:prSet/>
      <dgm:spPr/>
      <dgm:t>
        <a:bodyPr/>
        <a:lstStyle/>
        <a:p>
          <a:pPr rtl="0"/>
          <a:r>
            <a:rPr lang="ru-RU" smtClean="0"/>
            <a:t>Разработка рекомендаций для ЛПР</a:t>
          </a:r>
          <a:endParaRPr lang="ru-RU"/>
        </a:p>
      </dgm:t>
    </dgm:pt>
    <dgm:pt modelId="{F6E20823-A680-48D7-9B4B-6BACF1262298}" type="parTrans" cxnId="{4FF04A15-2F8D-4248-9698-9841ED12D9D6}">
      <dgm:prSet/>
      <dgm:spPr/>
      <dgm:t>
        <a:bodyPr/>
        <a:lstStyle/>
        <a:p>
          <a:endParaRPr lang="ru-RU"/>
        </a:p>
      </dgm:t>
    </dgm:pt>
    <dgm:pt modelId="{D8B17D81-709E-47E5-A663-BAB3E84F7684}" type="sibTrans" cxnId="{4FF04A15-2F8D-4248-9698-9841ED12D9D6}">
      <dgm:prSet/>
      <dgm:spPr/>
      <dgm:t>
        <a:bodyPr/>
        <a:lstStyle/>
        <a:p>
          <a:endParaRPr lang="ru-RU"/>
        </a:p>
      </dgm:t>
    </dgm:pt>
    <dgm:pt modelId="{B5750230-E656-47F2-A527-43F80850D48A}">
      <dgm:prSet/>
      <dgm:spPr/>
      <dgm:t>
        <a:bodyPr/>
        <a:lstStyle/>
        <a:p>
          <a:pPr rtl="0"/>
          <a:r>
            <a:rPr lang="ru-RU" smtClean="0"/>
            <a:t>…?</a:t>
          </a:r>
          <a:endParaRPr lang="ru-RU"/>
        </a:p>
      </dgm:t>
    </dgm:pt>
    <dgm:pt modelId="{E0535D86-F424-4EBB-9381-D7986AB58193}" type="parTrans" cxnId="{7C77814E-FDD3-43BA-8BC5-9CD4300191C9}">
      <dgm:prSet/>
      <dgm:spPr/>
      <dgm:t>
        <a:bodyPr/>
        <a:lstStyle/>
        <a:p>
          <a:endParaRPr lang="ru-RU"/>
        </a:p>
      </dgm:t>
    </dgm:pt>
    <dgm:pt modelId="{511E8083-8EEF-449F-9410-8318D56F6D19}" type="sibTrans" cxnId="{7C77814E-FDD3-43BA-8BC5-9CD4300191C9}">
      <dgm:prSet/>
      <dgm:spPr/>
      <dgm:t>
        <a:bodyPr/>
        <a:lstStyle/>
        <a:p>
          <a:endParaRPr lang="ru-RU"/>
        </a:p>
      </dgm:t>
    </dgm:pt>
    <dgm:pt modelId="{83477370-10A0-4DAC-8C82-31C94F601B62}" type="pres">
      <dgm:prSet presAssocID="{3E08472A-D676-459A-BC0C-6241E3CEFC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0A2D40-9EF1-4B9F-9F9F-6FB01C0DC1F7}" type="pres">
      <dgm:prSet presAssocID="{D544FCFC-4745-406A-9A37-90947E8AB92B}" presName="parentLin" presStyleCnt="0"/>
      <dgm:spPr/>
    </dgm:pt>
    <dgm:pt modelId="{F10AC5B1-0EA5-4F3F-B9F5-B1F2160DB328}" type="pres">
      <dgm:prSet presAssocID="{D544FCFC-4745-406A-9A37-90947E8AB92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B261E8A-FA38-4C15-A4BE-BBFEC0450E54}" type="pres">
      <dgm:prSet presAssocID="{D544FCFC-4745-406A-9A37-90947E8AB9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7CFEB-97E1-4447-8262-845EC50C12F6}" type="pres">
      <dgm:prSet presAssocID="{D544FCFC-4745-406A-9A37-90947E8AB92B}" presName="negativeSpace" presStyleCnt="0"/>
      <dgm:spPr/>
    </dgm:pt>
    <dgm:pt modelId="{CFABDA79-CF16-4B78-AFCA-E2BC0CB0627E}" type="pres">
      <dgm:prSet presAssocID="{D544FCFC-4745-406A-9A37-90947E8AB92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8ECA8-126D-4B1D-83F0-4983DA91D58A}" type="pres">
      <dgm:prSet presAssocID="{03BB4824-6E67-418C-B911-78AC4DA3EBC3}" presName="spaceBetweenRectangles" presStyleCnt="0"/>
      <dgm:spPr/>
    </dgm:pt>
    <dgm:pt modelId="{5DE8959E-FB7A-4ED0-9879-E65C6D5A9D42}" type="pres">
      <dgm:prSet presAssocID="{23F21644-59C6-48E6-AA3F-A998C058C511}" presName="parentLin" presStyleCnt="0"/>
      <dgm:spPr/>
    </dgm:pt>
    <dgm:pt modelId="{80D690B4-C301-43AD-852A-B3A8DC30C52B}" type="pres">
      <dgm:prSet presAssocID="{23F21644-59C6-48E6-AA3F-A998C058C51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720BA29-6A49-42BB-8EA3-D48718E8E3D6}" type="pres">
      <dgm:prSet presAssocID="{23F21644-59C6-48E6-AA3F-A998C058C51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37CE1-2FF3-454C-B7EB-02ACA4E400FE}" type="pres">
      <dgm:prSet presAssocID="{23F21644-59C6-48E6-AA3F-A998C058C511}" presName="negativeSpace" presStyleCnt="0"/>
      <dgm:spPr/>
    </dgm:pt>
    <dgm:pt modelId="{5F942115-92E1-4D6D-8ECA-B04731D2E571}" type="pres">
      <dgm:prSet presAssocID="{23F21644-59C6-48E6-AA3F-A998C058C51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F04A15-2F8D-4248-9698-9841ED12D9D6}" srcId="{23F21644-59C6-48E6-AA3F-A998C058C511}" destId="{D16ACF1A-9023-4CDB-A582-AD67DA1A1F4F}" srcOrd="0" destOrd="0" parTransId="{F6E20823-A680-48D7-9B4B-6BACF1262298}" sibTransId="{D8B17D81-709E-47E5-A663-BAB3E84F7684}"/>
    <dgm:cxn modelId="{45E7F273-1D70-4856-A9F5-A9AB39571F66}" type="presOf" srcId="{B5750230-E656-47F2-A527-43F80850D48A}" destId="{5F942115-92E1-4D6D-8ECA-B04731D2E571}" srcOrd="0" destOrd="1" presId="urn:microsoft.com/office/officeart/2005/8/layout/list1"/>
    <dgm:cxn modelId="{01CC6787-83D2-47ED-8664-D387CDF39EAC}" srcId="{D544FCFC-4745-406A-9A37-90947E8AB92B}" destId="{EF658954-1FDF-4EB8-8CC9-874121D6768A}" srcOrd="2" destOrd="0" parTransId="{40B1A43C-C7F4-4216-AD4A-D4DA2101D3A9}" sibTransId="{B696769E-32EE-4C3D-918D-E81DBFD0C395}"/>
    <dgm:cxn modelId="{9B6AC3AA-C9B1-4034-93DF-A49EE2695626}" type="presOf" srcId="{D544FCFC-4745-406A-9A37-90947E8AB92B}" destId="{AB261E8A-FA38-4C15-A4BE-BBFEC0450E54}" srcOrd="1" destOrd="0" presId="urn:microsoft.com/office/officeart/2005/8/layout/list1"/>
    <dgm:cxn modelId="{F2DEF043-45BC-4BFD-9241-4F878DA5C876}" srcId="{3E08472A-D676-459A-BC0C-6241E3CEFCC6}" destId="{23F21644-59C6-48E6-AA3F-A998C058C511}" srcOrd="1" destOrd="0" parTransId="{9512FCB9-C352-490D-AFFB-30A2BBCB5546}" sibTransId="{8B082461-A8B4-4B90-90D7-FF268FB9418A}"/>
    <dgm:cxn modelId="{3517DDF4-C565-420E-B530-DB13D678871E}" type="presOf" srcId="{D16ACF1A-9023-4CDB-A582-AD67DA1A1F4F}" destId="{5F942115-92E1-4D6D-8ECA-B04731D2E571}" srcOrd="0" destOrd="0" presId="urn:microsoft.com/office/officeart/2005/8/layout/list1"/>
    <dgm:cxn modelId="{30282094-B3D5-4C16-B135-8AD53463F7D3}" type="presOf" srcId="{D544FCFC-4745-406A-9A37-90947E8AB92B}" destId="{F10AC5B1-0EA5-4F3F-B9F5-B1F2160DB328}" srcOrd="0" destOrd="0" presId="urn:microsoft.com/office/officeart/2005/8/layout/list1"/>
    <dgm:cxn modelId="{614799D1-1D04-4F7A-B379-AF320AF27B5A}" type="presOf" srcId="{23F21644-59C6-48E6-AA3F-A998C058C511}" destId="{4720BA29-6A49-42BB-8EA3-D48718E8E3D6}" srcOrd="1" destOrd="0" presId="urn:microsoft.com/office/officeart/2005/8/layout/list1"/>
    <dgm:cxn modelId="{CBB2B28D-4E89-4F65-9C03-7856411FD3FE}" type="presOf" srcId="{23F21644-59C6-48E6-AA3F-A998C058C511}" destId="{80D690B4-C301-43AD-852A-B3A8DC30C52B}" srcOrd="0" destOrd="0" presId="urn:microsoft.com/office/officeart/2005/8/layout/list1"/>
    <dgm:cxn modelId="{7C933DCA-34F6-4F3A-8148-1BF07743F208}" type="presOf" srcId="{94153474-4149-4A18-848C-79498D6C4A51}" destId="{CFABDA79-CF16-4B78-AFCA-E2BC0CB0627E}" srcOrd="0" destOrd="0" presId="urn:microsoft.com/office/officeart/2005/8/layout/list1"/>
    <dgm:cxn modelId="{9EDC3A16-F36E-4309-BE9D-77DD875FB92A}" type="presOf" srcId="{3E08472A-D676-459A-BC0C-6241E3CEFCC6}" destId="{83477370-10A0-4DAC-8C82-31C94F601B62}" srcOrd="0" destOrd="0" presId="urn:microsoft.com/office/officeart/2005/8/layout/list1"/>
    <dgm:cxn modelId="{4B6D50A7-6C44-4B0C-BAD8-DF4D952402CD}" type="presOf" srcId="{C960DDCE-09FB-4333-B4EC-6816B324E24A}" destId="{CFABDA79-CF16-4B78-AFCA-E2BC0CB0627E}" srcOrd="0" destOrd="1" presId="urn:microsoft.com/office/officeart/2005/8/layout/list1"/>
    <dgm:cxn modelId="{E1D98051-BD1F-480F-93E7-9FBF4CC41692}" srcId="{D544FCFC-4745-406A-9A37-90947E8AB92B}" destId="{73F69D82-3EA8-47C0-922D-2166E318699E}" srcOrd="3" destOrd="0" parTransId="{3FCD8491-87FF-456C-95B0-57045AE35A51}" sibTransId="{F0443B32-1969-4ED1-BA94-175F730FFC1E}"/>
    <dgm:cxn modelId="{0B8AAB72-8A82-40D9-A076-8643C73E3F3A}" type="presOf" srcId="{73F69D82-3EA8-47C0-922D-2166E318699E}" destId="{CFABDA79-CF16-4B78-AFCA-E2BC0CB0627E}" srcOrd="0" destOrd="3" presId="urn:microsoft.com/office/officeart/2005/8/layout/list1"/>
    <dgm:cxn modelId="{17329A2E-A0C0-431D-AA0C-49C06CA75A84}" srcId="{D544FCFC-4745-406A-9A37-90947E8AB92B}" destId="{C960DDCE-09FB-4333-B4EC-6816B324E24A}" srcOrd="1" destOrd="0" parTransId="{3C59E2E3-EF63-40FE-916A-BBE415CF7F00}" sibTransId="{DCDAEECF-56A1-4660-8B36-664921E87882}"/>
    <dgm:cxn modelId="{39BF5DF8-F061-484D-81F3-94CFDD87A345}" srcId="{D544FCFC-4745-406A-9A37-90947E8AB92B}" destId="{94153474-4149-4A18-848C-79498D6C4A51}" srcOrd="0" destOrd="0" parTransId="{114F8710-BD0A-4220-93A9-6F3315956E83}" sibTransId="{ADB84E65-BB17-40A7-8CB3-BD7B818AF0AC}"/>
    <dgm:cxn modelId="{7B4D4660-7520-4B28-8A63-11BD78014E1A}" srcId="{3E08472A-D676-459A-BC0C-6241E3CEFCC6}" destId="{D544FCFC-4745-406A-9A37-90947E8AB92B}" srcOrd="0" destOrd="0" parTransId="{E207C890-7F30-4C68-9869-E0A35F8C768F}" sibTransId="{03BB4824-6E67-418C-B911-78AC4DA3EBC3}"/>
    <dgm:cxn modelId="{7C77814E-FDD3-43BA-8BC5-9CD4300191C9}" srcId="{23F21644-59C6-48E6-AA3F-A998C058C511}" destId="{B5750230-E656-47F2-A527-43F80850D48A}" srcOrd="1" destOrd="0" parTransId="{E0535D86-F424-4EBB-9381-D7986AB58193}" sibTransId="{511E8083-8EEF-449F-9410-8318D56F6D19}"/>
    <dgm:cxn modelId="{9AEA9A8D-7900-4066-B248-993EFF0C5BEC}" type="presOf" srcId="{EF658954-1FDF-4EB8-8CC9-874121D6768A}" destId="{CFABDA79-CF16-4B78-AFCA-E2BC0CB0627E}" srcOrd="0" destOrd="2" presId="urn:microsoft.com/office/officeart/2005/8/layout/list1"/>
    <dgm:cxn modelId="{F3EE5E29-6EF8-45CD-B497-BE378D38DECC}" type="presParOf" srcId="{83477370-10A0-4DAC-8C82-31C94F601B62}" destId="{7C0A2D40-9EF1-4B9F-9F9F-6FB01C0DC1F7}" srcOrd="0" destOrd="0" presId="urn:microsoft.com/office/officeart/2005/8/layout/list1"/>
    <dgm:cxn modelId="{8455BBFF-9699-4C1B-9BC5-86ED2BF0A5C9}" type="presParOf" srcId="{7C0A2D40-9EF1-4B9F-9F9F-6FB01C0DC1F7}" destId="{F10AC5B1-0EA5-4F3F-B9F5-B1F2160DB328}" srcOrd="0" destOrd="0" presId="urn:microsoft.com/office/officeart/2005/8/layout/list1"/>
    <dgm:cxn modelId="{49A5C14F-0CA2-485C-94F5-329217A93B0A}" type="presParOf" srcId="{7C0A2D40-9EF1-4B9F-9F9F-6FB01C0DC1F7}" destId="{AB261E8A-FA38-4C15-A4BE-BBFEC0450E54}" srcOrd="1" destOrd="0" presId="urn:microsoft.com/office/officeart/2005/8/layout/list1"/>
    <dgm:cxn modelId="{7F7F28B3-A1E1-4D67-8BEB-D94608BB7CB6}" type="presParOf" srcId="{83477370-10A0-4DAC-8C82-31C94F601B62}" destId="{33D7CFEB-97E1-4447-8262-845EC50C12F6}" srcOrd="1" destOrd="0" presId="urn:microsoft.com/office/officeart/2005/8/layout/list1"/>
    <dgm:cxn modelId="{BB1CB0F0-1A19-425C-8655-8F8A5F75C3FE}" type="presParOf" srcId="{83477370-10A0-4DAC-8C82-31C94F601B62}" destId="{CFABDA79-CF16-4B78-AFCA-E2BC0CB0627E}" srcOrd="2" destOrd="0" presId="urn:microsoft.com/office/officeart/2005/8/layout/list1"/>
    <dgm:cxn modelId="{AE0D83DC-2EF0-42AE-8874-C04A2782373C}" type="presParOf" srcId="{83477370-10A0-4DAC-8C82-31C94F601B62}" destId="{CF58ECA8-126D-4B1D-83F0-4983DA91D58A}" srcOrd="3" destOrd="0" presId="urn:microsoft.com/office/officeart/2005/8/layout/list1"/>
    <dgm:cxn modelId="{48677FB9-06A4-4F9C-B48C-63577FB80A02}" type="presParOf" srcId="{83477370-10A0-4DAC-8C82-31C94F601B62}" destId="{5DE8959E-FB7A-4ED0-9879-E65C6D5A9D42}" srcOrd="4" destOrd="0" presId="urn:microsoft.com/office/officeart/2005/8/layout/list1"/>
    <dgm:cxn modelId="{E78412D1-7342-4206-9499-27816C065465}" type="presParOf" srcId="{5DE8959E-FB7A-4ED0-9879-E65C6D5A9D42}" destId="{80D690B4-C301-43AD-852A-B3A8DC30C52B}" srcOrd="0" destOrd="0" presId="urn:microsoft.com/office/officeart/2005/8/layout/list1"/>
    <dgm:cxn modelId="{37B2338F-A24E-4F22-8502-7FB0FC4C657C}" type="presParOf" srcId="{5DE8959E-FB7A-4ED0-9879-E65C6D5A9D42}" destId="{4720BA29-6A49-42BB-8EA3-D48718E8E3D6}" srcOrd="1" destOrd="0" presId="urn:microsoft.com/office/officeart/2005/8/layout/list1"/>
    <dgm:cxn modelId="{508296DF-FEEB-47A6-A777-FA99715A3A9D}" type="presParOf" srcId="{83477370-10A0-4DAC-8C82-31C94F601B62}" destId="{83437CE1-2FF3-454C-B7EB-02ACA4E400FE}" srcOrd="5" destOrd="0" presId="urn:microsoft.com/office/officeart/2005/8/layout/list1"/>
    <dgm:cxn modelId="{318998F0-F865-44FD-B4CE-401EC5C326E4}" type="presParOf" srcId="{83477370-10A0-4DAC-8C82-31C94F601B62}" destId="{5F942115-92E1-4D6D-8ECA-B04731D2E57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87B2752-233A-4E65-9CB4-E216D4D43F7F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15A6317E-57B6-4229-AB4F-64487C274501}">
      <dgm:prSet/>
      <dgm:spPr/>
      <dgm:t>
        <a:bodyPr/>
        <a:lstStyle/>
        <a:p>
          <a:pPr rtl="0"/>
          <a:r>
            <a:rPr lang="ru-RU" smtClean="0"/>
            <a:t>Местная власть</a:t>
          </a:r>
          <a:endParaRPr lang="ru-RU"/>
        </a:p>
      </dgm:t>
    </dgm:pt>
    <dgm:pt modelId="{BFCC7044-85F9-44E1-A0A5-41F4EA510BFD}" type="parTrans" cxnId="{277AFC5B-F178-4F46-A69F-EDB55F81DB95}">
      <dgm:prSet/>
      <dgm:spPr/>
      <dgm:t>
        <a:bodyPr/>
        <a:lstStyle/>
        <a:p>
          <a:endParaRPr lang="ru-RU"/>
        </a:p>
      </dgm:t>
    </dgm:pt>
    <dgm:pt modelId="{2B84EAEE-605B-4A3E-9273-B40C86B8E0DC}" type="sibTrans" cxnId="{277AFC5B-F178-4F46-A69F-EDB55F81DB95}">
      <dgm:prSet/>
      <dgm:spPr/>
      <dgm:t>
        <a:bodyPr/>
        <a:lstStyle/>
        <a:p>
          <a:endParaRPr lang="ru-RU"/>
        </a:p>
      </dgm:t>
    </dgm:pt>
    <dgm:pt modelId="{18323C15-277C-427C-B493-E3BD13A9791C}">
      <dgm:prSet/>
      <dgm:spPr/>
      <dgm:t>
        <a:bodyPr/>
        <a:lstStyle/>
        <a:p>
          <a:pPr rtl="0"/>
          <a:r>
            <a:rPr lang="ru-RU" smtClean="0"/>
            <a:t>Органы управления образованием</a:t>
          </a:r>
          <a:endParaRPr lang="ru-RU"/>
        </a:p>
      </dgm:t>
    </dgm:pt>
    <dgm:pt modelId="{E7240476-84A0-4CC3-9582-593D91590EEF}" type="parTrans" cxnId="{909BF352-80E6-4792-BCE6-6AF4C8173CF7}">
      <dgm:prSet/>
      <dgm:spPr/>
      <dgm:t>
        <a:bodyPr/>
        <a:lstStyle/>
        <a:p>
          <a:endParaRPr lang="ru-RU"/>
        </a:p>
      </dgm:t>
    </dgm:pt>
    <dgm:pt modelId="{4FF42407-0864-490A-9665-EE1521C5B814}" type="sibTrans" cxnId="{909BF352-80E6-4792-BCE6-6AF4C8173CF7}">
      <dgm:prSet/>
      <dgm:spPr/>
      <dgm:t>
        <a:bodyPr/>
        <a:lstStyle/>
        <a:p>
          <a:endParaRPr lang="ru-RU"/>
        </a:p>
      </dgm:t>
    </dgm:pt>
    <dgm:pt modelId="{FD0E4350-3089-4572-BB4E-12516404E037}">
      <dgm:prSet/>
      <dgm:spPr/>
      <dgm:t>
        <a:bodyPr/>
        <a:lstStyle/>
        <a:p>
          <a:pPr rtl="0"/>
          <a:r>
            <a:rPr lang="ru-RU" smtClean="0"/>
            <a:t>Контрольно-надзорные органы</a:t>
          </a:r>
          <a:endParaRPr lang="ru-RU"/>
        </a:p>
      </dgm:t>
    </dgm:pt>
    <dgm:pt modelId="{EA4FE74B-11A4-448D-8B3C-CE906E3A4E7A}" type="parTrans" cxnId="{79C956FF-D683-4A4F-AAB0-95942C641AB4}">
      <dgm:prSet/>
      <dgm:spPr/>
      <dgm:t>
        <a:bodyPr/>
        <a:lstStyle/>
        <a:p>
          <a:endParaRPr lang="ru-RU"/>
        </a:p>
      </dgm:t>
    </dgm:pt>
    <dgm:pt modelId="{0192355A-4D67-43CC-B51C-DDB8B517F840}" type="sibTrans" cxnId="{79C956FF-D683-4A4F-AAB0-95942C641AB4}">
      <dgm:prSet/>
      <dgm:spPr/>
      <dgm:t>
        <a:bodyPr/>
        <a:lstStyle/>
        <a:p>
          <a:endParaRPr lang="ru-RU"/>
        </a:p>
      </dgm:t>
    </dgm:pt>
    <dgm:pt modelId="{AA9CEEE8-352F-4382-B110-74F6EC894562}">
      <dgm:prSet/>
      <dgm:spPr/>
      <dgm:t>
        <a:bodyPr/>
        <a:lstStyle/>
        <a:p>
          <a:pPr rtl="0"/>
          <a:r>
            <a:rPr lang="ru-RU" smtClean="0"/>
            <a:t>Органы управления ОО</a:t>
          </a:r>
          <a:endParaRPr lang="ru-RU"/>
        </a:p>
      </dgm:t>
    </dgm:pt>
    <dgm:pt modelId="{2537C2C4-9503-4EAB-B902-62C02B57B992}" type="parTrans" cxnId="{7992BC4C-FFC5-445A-A38B-2C5E0CAC7D3F}">
      <dgm:prSet/>
      <dgm:spPr/>
      <dgm:t>
        <a:bodyPr/>
        <a:lstStyle/>
        <a:p>
          <a:endParaRPr lang="ru-RU"/>
        </a:p>
      </dgm:t>
    </dgm:pt>
    <dgm:pt modelId="{6769F7BD-E59C-47CD-9C71-893F2CBC0E0A}" type="sibTrans" cxnId="{7992BC4C-FFC5-445A-A38B-2C5E0CAC7D3F}">
      <dgm:prSet/>
      <dgm:spPr/>
      <dgm:t>
        <a:bodyPr/>
        <a:lstStyle/>
        <a:p>
          <a:endParaRPr lang="ru-RU"/>
        </a:p>
      </dgm:t>
    </dgm:pt>
    <dgm:pt modelId="{2C34DF1E-19A0-4A01-AAD4-B19528CE23F3}">
      <dgm:prSet/>
      <dgm:spPr/>
      <dgm:t>
        <a:bodyPr/>
        <a:lstStyle/>
        <a:p>
          <a:pPr rtl="0"/>
          <a:r>
            <a:rPr lang="ru-RU" smtClean="0"/>
            <a:t>Гражданские институты (ОП, ОС)</a:t>
          </a:r>
          <a:endParaRPr lang="ru-RU"/>
        </a:p>
      </dgm:t>
    </dgm:pt>
    <dgm:pt modelId="{418C1778-4970-496F-A971-FF8BD2EB5587}" type="parTrans" cxnId="{1E745295-DC87-43BA-A078-A497791021C6}">
      <dgm:prSet/>
      <dgm:spPr/>
      <dgm:t>
        <a:bodyPr/>
        <a:lstStyle/>
        <a:p>
          <a:endParaRPr lang="ru-RU"/>
        </a:p>
      </dgm:t>
    </dgm:pt>
    <dgm:pt modelId="{3CBCDD6A-D505-4F02-9E6E-EDAE0F7314E0}" type="sibTrans" cxnId="{1E745295-DC87-43BA-A078-A497791021C6}">
      <dgm:prSet/>
      <dgm:spPr/>
      <dgm:t>
        <a:bodyPr/>
        <a:lstStyle/>
        <a:p>
          <a:endParaRPr lang="ru-RU"/>
        </a:p>
      </dgm:t>
    </dgm:pt>
    <dgm:pt modelId="{F97711F0-0192-4850-B7B7-EB1C7AF4EEAD}">
      <dgm:prSet/>
      <dgm:spPr/>
      <dgm:t>
        <a:bodyPr/>
        <a:lstStyle/>
        <a:p>
          <a:pPr rtl="0"/>
          <a:r>
            <a:rPr lang="ru-RU" smtClean="0"/>
            <a:t>Общественные организации</a:t>
          </a:r>
          <a:endParaRPr lang="ru-RU"/>
        </a:p>
      </dgm:t>
    </dgm:pt>
    <dgm:pt modelId="{605D8E81-A716-42E9-97B9-3B35FF56F127}" type="parTrans" cxnId="{FDF8C267-D92A-4B09-BDBE-54B150026284}">
      <dgm:prSet/>
      <dgm:spPr/>
      <dgm:t>
        <a:bodyPr/>
        <a:lstStyle/>
        <a:p>
          <a:endParaRPr lang="ru-RU"/>
        </a:p>
      </dgm:t>
    </dgm:pt>
    <dgm:pt modelId="{67FE9C3C-2460-452F-93A0-63045301A142}" type="sibTrans" cxnId="{FDF8C267-D92A-4B09-BDBE-54B150026284}">
      <dgm:prSet/>
      <dgm:spPr/>
      <dgm:t>
        <a:bodyPr/>
        <a:lstStyle/>
        <a:p>
          <a:endParaRPr lang="ru-RU"/>
        </a:p>
      </dgm:t>
    </dgm:pt>
    <dgm:pt modelId="{2ECAB8CF-FCA6-417E-BEBA-C4EEA3908161}">
      <dgm:prSet/>
      <dgm:spPr/>
      <dgm:t>
        <a:bodyPr/>
        <a:lstStyle/>
        <a:p>
          <a:pPr rtl="0"/>
          <a:r>
            <a:rPr lang="ru-RU" smtClean="0"/>
            <a:t>СМИ</a:t>
          </a:r>
          <a:endParaRPr lang="ru-RU"/>
        </a:p>
      </dgm:t>
    </dgm:pt>
    <dgm:pt modelId="{8FFE3C7E-A461-418E-B62D-0BAC8188A9BB}" type="parTrans" cxnId="{D7C09049-580E-40A3-93AA-1038B5EDD412}">
      <dgm:prSet/>
      <dgm:spPr/>
      <dgm:t>
        <a:bodyPr/>
        <a:lstStyle/>
        <a:p>
          <a:endParaRPr lang="ru-RU"/>
        </a:p>
      </dgm:t>
    </dgm:pt>
    <dgm:pt modelId="{A890E346-C861-400F-82AB-252B7403687D}" type="sibTrans" cxnId="{D7C09049-580E-40A3-93AA-1038B5EDD412}">
      <dgm:prSet/>
      <dgm:spPr/>
      <dgm:t>
        <a:bodyPr/>
        <a:lstStyle/>
        <a:p>
          <a:endParaRPr lang="ru-RU"/>
        </a:p>
      </dgm:t>
    </dgm:pt>
    <dgm:pt modelId="{A27E1BB8-7E21-437D-B439-5F6C61E91DB3}">
      <dgm:prSet/>
      <dgm:spPr/>
      <dgm:t>
        <a:bodyPr/>
        <a:lstStyle/>
        <a:p>
          <a:pPr rtl="0"/>
          <a:r>
            <a:rPr lang="ru-RU" smtClean="0"/>
            <a:t>Неорганизованная общественность </a:t>
          </a:r>
          <a:endParaRPr lang="ru-RU"/>
        </a:p>
      </dgm:t>
    </dgm:pt>
    <dgm:pt modelId="{CD792B75-668C-441D-A8DE-069413EC5405}" type="parTrans" cxnId="{92870BF5-19B1-4ED7-88F8-5D61CEF43CAF}">
      <dgm:prSet/>
      <dgm:spPr/>
      <dgm:t>
        <a:bodyPr/>
        <a:lstStyle/>
        <a:p>
          <a:endParaRPr lang="ru-RU"/>
        </a:p>
      </dgm:t>
    </dgm:pt>
    <dgm:pt modelId="{5ABD2F4F-3BC3-42E1-8756-74DC3A37F10E}" type="sibTrans" cxnId="{92870BF5-19B1-4ED7-88F8-5D61CEF43CAF}">
      <dgm:prSet/>
      <dgm:spPr/>
      <dgm:t>
        <a:bodyPr/>
        <a:lstStyle/>
        <a:p>
          <a:endParaRPr lang="ru-RU"/>
        </a:p>
      </dgm:t>
    </dgm:pt>
    <dgm:pt modelId="{E3804452-BCA4-4480-B285-1D6DB6C79483}" type="pres">
      <dgm:prSet presAssocID="{587B2752-233A-4E65-9CB4-E216D4D43F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11F4FD-CBB3-4D3D-B959-3F2B4FDA596E}" type="pres">
      <dgm:prSet presAssocID="{15A6317E-57B6-4229-AB4F-64487C274501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42C12-8234-4C63-B470-0EA0349B27AE}" type="pres">
      <dgm:prSet presAssocID="{2B84EAEE-605B-4A3E-9273-B40C86B8E0DC}" presName="spacer" presStyleCnt="0"/>
      <dgm:spPr/>
    </dgm:pt>
    <dgm:pt modelId="{9F3B8718-4453-4EA6-9EAD-46BC305CC43D}" type="pres">
      <dgm:prSet presAssocID="{18323C15-277C-427C-B493-E3BD13A9791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00AA3-334E-4A86-A74A-62892BF891F6}" type="pres">
      <dgm:prSet presAssocID="{4FF42407-0864-490A-9665-EE1521C5B814}" presName="spacer" presStyleCnt="0"/>
      <dgm:spPr/>
    </dgm:pt>
    <dgm:pt modelId="{DC2E99E3-65D7-4BBD-8B6E-748377EBBA29}" type="pres">
      <dgm:prSet presAssocID="{FD0E4350-3089-4572-BB4E-12516404E03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C2131-68F1-4B6B-A880-FE45D5A1DAF4}" type="pres">
      <dgm:prSet presAssocID="{0192355A-4D67-43CC-B51C-DDB8B517F840}" presName="spacer" presStyleCnt="0"/>
      <dgm:spPr/>
    </dgm:pt>
    <dgm:pt modelId="{06EF32C4-45AB-4D3E-A9F0-2127FDF02388}" type="pres">
      <dgm:prSet presAssocID="{AA9CEEE8-352F-4382-B110-74F6EC89456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542C0-7F35-4D6F-BA80-94721881847A}" type="pres">
      <dgm:prSet presAssocID="{6769F7BD-E59C-47CD-9C71-893F2CBC0E0A}" presName="spacer" presStyleCnt="0"/>
      <dgm:spPr/>
    </dgm:pt>
    <dgm:pt modelId="{281F7EE5-8E01-47AC-8803-89CE1B8AE9DC}" type="pres">
      <dgm:prSet presAssocID="{2C34DF1E-19A0-4A01-AAD4-B19528CE23F3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420C3-E915-4AE3-9F36-EBE949CA3D22}" type="pres">
      <dgm:prSet presAssocID="{3CBCDD6A-D505-4F02-9E6E-EDAE0F7314E0}" presName="spacer" presStyleCnt="0"/>
      <dgm:spPr/>
    </dgm:pt>
    <dgm:pt modelId="{2A47BABF-8D54-4540-AC54-C9F5939910E9}" type="pres">
      <dgm:prSet presAssocID="{F97711F0-0192-4850-B7B7-EB1C7AF4EEA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AEFFC-0843-46CB-A8F8-E76E744F6255}" type="pres">
      <dgm:prSet presAssocID="{67FE9C3C-2460-452F-93A0-63045301A142}" presName="spacer" presStyleCnt="0"/>
      <dgm:spPr/>
    </dgm:pt>
    <dgm:pt modelId="{8D9576B2-7B9C-42CC-B593-2C45C226A4C0}" type="pres">
      <dgm:prSet presAssocID="{2ECAB8CF-FCA6-417E-BEBA-C4EEA390816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3977B-A678-4C8D-8D36-AD1D8F309D5D}" type="pres">
      <dgm:prSet presAssocID="{A890E346-C861-400F-82AB-252B7403687D}" presName="spacer" presStyleCnt="0"/>
      <dgm:spPr/>
    </dgm:pt>
    <dgm:pt modelId="{84DFE044-3D94-4CAF-A833-E6615A685A4C}" type="pres">
      <dgm:prSet presAssocID="{A27E1BB8-7E21-437D-B439-5F6C61E91DB3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C4E8B-08EA-44FA-AF0A-2688B1FA6535}" type="presOf" srcId="{18323C15-277C-427C-B493-E3BD13A9791C}" destId="{9F3B8718-4453-4EA6-9EAD-46BC305CC43D}" srcOrd="0" destOrd="0" presId="urn:microsoft.com/office/officeart/2005/8/layout/vList2"/>
    <dgm:cxn modelId="{F3DAC42D-6AF6-42B1-85C5-863E713A7816}" type="presOf" srcId="{587B2752-233A-4E65-9CB4-E216D4D43F7F}" destId="{E3804452-BCA4-4480-B285-1D6DB6C79483}" srcOrd="0" destOrd="0" presId="urn:microsoft.com/office/officeart/2005/8/layout/vList2"/>
    <dgm:cxn modelId="{F58141F4-71ED-48B9-A0FD-0F06BE9202D8}" type="presOf" srcId="{F97711F0-0192-4850-B7B7-EB1C7AF4EEAD}" destId="{2A47BABF-8D54-4540-AC54-C9F5939910E9}" srcOrd="0" destOrd="0" presId="urn:microsoft.com/office/officeart/2005/8/layout/vList2"/>
    <dgm:cxn modelId="{7992BC4C-FFC5-445A-A38B-2C5E0CAC7D3F}" srcId="{587B2752-233A-4E65-9CB4-E216D4D43F7F}" destId="{AA9CEEE8-352F-4382-B110-74F6EC894562}" srcOrd="3" destOrd="0" parTransId="{2537C2C4-9503-4EAB-B902-62C02B57B992}" sibTransId="{6769F7BD-E59C-47CD-9C71-893F2CBC0E0A}"/>
    <dgm:cxn modelId="{79C956FF-D683-4A4F-AAB0-95942C641AB4}" srcId="{587B2752-233A-4E65-9CB4-E216D4D43F7F}" destId="{FD0E4350-3089-4572-BB4E-12516404E037}" srcOrd="2" destOrd="0" parTransId="{EA4FE74B-11A4-448D-8B3C-CE906E3A4E7A}" sibTransId="{0192355A-4D67-43CC-B51C-DDB8B517F840}"/>
    <dgm:cxn modelId="{909BF352-80E6-4792-BCE6-6AF4C8173CF7}" srcId="{587B2752-233A-4E65-9CB4-E216D4D43F7F}" destId="{18323C15-277C-427C-B493-E3BD13A9791C}" srcOrd="1" destOrd="0" parTransId="{E7240476-84A0-4CC3-9582-593D91590EEF}" sibTransId="{4FF42407-0864-490A-9665-EE1521C5B814}"/>
    <dgm:cxn modelId="{E83256F8-A767-4E7B-BF29-8EF344444B5F}" type="presOf" srcId="{2C34DF1E-19A0-4A01-AAD4-B19528CE23F3}" destId="{281F7EE5-8E01-47AC-8803-89CE1B8AE9DC}" srcOrd="0" destOrd="0" presId="urn:microsoft.com/office/officeart/2005/8/layout/vList2"/>
    <dgm:cxn modelId="{B9E81A0F-1DB3-4BE5-B409-47D4E5A59496}" type="presOf" srcId="{AA9CEEE8-352F-4382-B110-74F6EC894562}" destId="{06EF32C4-45AB-4D3E-A9F0-2127FDF02388}" srcOrd="0" destOrd="0" presId="urn:microsoft.com/office/officeart/2005/8/layout/vList2"/>
    <dgm:cxn modelId="{FDF8C267-D92A-4B09-BDBE-54B150026284}" srcId="{587B2752-233A-4E65-9CB4-E216D4D43F7F}" destId="{F97711F0-0192-4850-B7B7-EB1C7AF4EEAD}" srcOrd="5" destOrd="0" parTransId="{605D8E81-A716-42E9-97B9-3B35FF56F127}" sibTransId="{67FE9C3C-2460-452F-93A0-63045301A142}"/>
    <dgm:cxn modelId="{277AFC5B-F178-4F46-A69F-EDB55F81DB95}" srcId="{587B2752-233A-4E65-9CB4-E216D4D43F7F}" destId="{15A6317E-57B6-4229-AB4F-64487C274501}" srcOrd="0" destOrd="0" parTransId="{BFCC7044-85F9-44E1-A0A5-41F4EA510BFD}" sibTransId="{2B84EAEE-605B-4A3E-9273-B40C86B8E0DC}"/>
    <dgm:cxn modelId="{92870BF5-19B1-4ED7-88F8-5D61CEF43CAF}" srcId="{587B2752-233A-4E65-9CB4-E216D4D43F7F}" destId="{A27E1BB8-7E21-437D-B439-5F6C61E91DB3}" srcOrd="7" destOrd="0" parTransId="{CD792B75-668C-441D-A8DE-069413EC5405}" sibTransId="{5ABD2F4F-3BC3-42E1-8756-74DC3A37F10E}"/>
    <dgm:cxn modelId="{C9DF35F8-072F-4F6F-B6E0-72691E1D15DD}" type="presOf" srcId="{2ECAB8CF-FCA6-417E-BEBA-C4EEA3908161}" destId="{8D9576B2-7B9C-42CC-B593-2C45C226A4C0}" srcOrd="0" destOrd="0" presId="urn:microsoft.com/office/officeart/2005/8/layout/vList2"/>
    <dgm:cxn modelId="{D7C09049-580E-40A3-93AA-1038B5EDD412}" srcId="{587B2752-233A-4E65-9CB4-E216D4D43F7F}" destId="{2ECAB8CF-FCA6-417E-BEBA-C4EEA3908161}" srcOrd="6" destOrd="0" parTransId="{8FFE3C7E-A461-418E-B62D-0BAC8188A9BB}" sibTransId="{A890E346-C861-400F-82AB-252B7403687D}"/>
    <dgm:cxn modelId="{1E745295-DC87-43BA-A078-A497791021C6}" srcId="{587B2752-233A-4E65-9CB4-E216D4D43F7F}" destId="{2C34DF1E-19A0-4A01-AAD4-B19528CE23F3}" srcOrd="4" destOrd="0" parTransId="{418C1778-4970-496F-A971-FF8BD2EB5587}" sibTransId="{3CBCDD6A-D505-4F02-9E6E-EDAE0F7314E0}"/>
    <dgm:cxn modelId="{E58A34DA-0498-4538-A8A3-2ACD30A5C644}" type="presOf" srcId="{15A6317E-57B6-4229-AB4F-64487C274501}" destId="{7111F4FD-CBB3-4D3D-B959-3F2B4FDA596E}" srcOrd="0" destOrd="0" presId="urn:microsoft.com/office/officeart/2005/8/layout/vList2"/>
    <dgm:cxn modelId="{FDF5B4EF-9BE5-4928-A4D4-F6BDEE5C4867}" type="presOf" srcId="{A27E1BB8-7E21-437D-B439-5F6C61E91DB3}" destId="{84DFE044-3D94-4CAF-A833-E6615A685A4C}" srcOrd="0" destOrd="0" presId="urn:microsoft.com/office/officeart/2005/8/layout/vList2"/>
    <dgm:cxn modelId="{4DAB4A4E-F1CA-431C-BB71-1DF185545976}" type="presOf" srcId="{FD0E4350-3089-4572-BB4E-12516404E037}" destId="{DC2E99E3-65D7-4BBD-8B6E-748377EBBA29}" srcOrd="0" destOrd="0" presId="urn:microsoft.com/office/officeart/2005/8/layout/vList2"/>
    <dgm:cxn modelId="{96659F85-E8FC-4979-A21C-89B9EE701B8A}" type="presParOf" srcId="{E3804452-BCA4-4480-B285-1D6DB6C79483}" destId="{7111F4FD-CBB3-4D3D-B959-3F2B4FDA596E}" srcOrd="0" destOrd="0" presId="urn:microsoft.com/office/officeart/2005/8/layout/vList2"/>
    <dgm:cxn modelId="{64D900D8-096A-4EB9-A14C-1A935CFD216F}" type="presParOf" srcId="{E3804452-BCA4-4480-B285-1D6DB6C79483}" destId="{56042C12-8234-4C63-B470-0EA0349B27AE}" srcOrd="1" destOrd="0" presId="urn:microsoft.com/office/officeart/2005/8/layout/vList2"/>
    <dgm:cxn modelId="{8ABD6A48-7E84-4D86-B157-E6CAA1BBD945}" type="presParOf" srcId="{E3804452-BCA4-4480-B285-1D6DB6C79483}" destId="{9F3B8718-4453-4EA6-9EAD-46BC305CC43D}" srcOrd="2" destOrd="0" presId="urn:microsoft.com/office/officeart/2005/8/layout/vList2"/>
    <dgm:cxn modelId="{C86D1802-D780-4F30-9AF7-F09CD2DC5062}" type="presParOf" srcId="{E3804452-BCA4-4480-B285-1D6DB6C79483}" destId="{F4D00AA3-334E-4A86-A74A-62892BF891F6}" srcOrd="3" destOrd="0" presId="urn:microsoft.com/office/officeart/2005/8/layout/vList2"/>
    <dgm:cxn modelId="{1AB3AC0A-59ED-4C4B-BA9D-D582C4BD23EC}" type="presParOf" srcId="{E3804452-BCA4-4480-B285-1D6DB6C79483}" destId="{DC2E99E3-65D7-4BBD-8B6E-748377EBBA29}" srcOrd="4" destOrd="0" presId="urn:microsoft.com/office/officeart/2005/8/layout/vList2"/>
    <dgm:cxn modelId="{59138D25-7F98-4F6B-8E66-50A02CC15F07}" type="presParOf" srcId="{E3804452-BCA4-4480-B285-1D6DB6C79483}" destId="{5BCC2131-68F1-4B6B-A880-FE45D5A1DAF4}" srcOrd="5" destOrd="0" presId="urn:microsoft.com/office/officeart/2005/8/layout/vList2"/>
    <dgm:cxn modelId="{5ADF2436-7639-4ABA-B191-EA39BECEE38C}" type="presParOf" srcId="{E3804452-BCA4-4480-B285-1D6DB6C79483}" destId="{06EF32C4-45AB-4D3E-A9F0-2127FDF02388}" srcOrd="6" destOrd="0" presId="urn:microsoft.com/office/officeart/2005/8/layout/vList2"/>
    <dgm:cxn modelId="{70566B30-1020-4275-8F75-07581FFFDEE1}" type="presParOf" srcId="{E3804452-BCA4-4480-B285-1D6DB6C79483}" destId="{84B542C0-7F35-4D6F-BA80-94721881847A}" srcOrd="7" destOrd="0" presId="urn:microsoft.com/office/officeart/2005/8/layout/vList2"/>
    <dgm:cxn modelId="{8B355829-903E-4E61-9780-811E0EACD7A2}" type="presParOf" srcId="{E3804452-BCA4-4480-B285-1D6DB6C79483}" destId="{281F7EE5-8E01-47AC-8803-89CE1B8AE9DC}" srcOrd="8" destOrd="0" presId="urn:microsoft.com/office/officeart/2005/8/layout/vList2"/>
    <dgm:cxn modelId="{3A693941-4491-4E1A-97B3-1BBAB441743A}" type="presParOf" srcId="{E3804452-BCA4-4480-B285-1D6DB6C79483}" destId="{EDE420C3-E915-4AE3-9F36-EBE949CA3D22}" srcOrd="9" destOrd="0" presId="urn:microsoft.com/office/officeart/2005/8/layout/vList2"/>
    <dgm:cxn modelId="{D377A9FF-0399-4281-B71C-F0A24B62561C}" type="presParOf" srcId="{E3804452-BCA4-4480-B285-1D6DB6C79483}" destId="{2A47BABF-8D54-4540-AC54-C9F5939910E9}" srcOrd="10" destOrd="0" presId="urn:microsoft.com/office/officeart/2005/8/layout/vList2"/>
    <dgm:cxn modelId="{347F0A65-5605-4D1A-92F4-8A3B0C35BA8F}" type="presParOf" srcId="{E3804452-BCA4-4480-B285-1D6DB6C79483}" destId="{624AEFFC-0843-46CB-A8F8-E76E744F6255}" srcOrd="11" destOrd="0" presId="urn:microsoft.com/office/officeart/2005/8/layout/vList2"/>
    <dgm:cxn modelId="{4B3ACAF5-A93C-4251-94BC-0B563E25484D}" type="presParOf" srcId="{E3804452-BCA4-4480-B285-1D6DB6C79483}" destId="{8D9576B2-7B9C-42CC-B593-2C45C226A4C0}" srcOrd="12" destOrd="0" presId="urn:microsoft.com/office/officeart/2005/8/layout/vList2"/>
    <dgm:cxn modelId="{CC174589-CE24-46F7-A66B-D64349713F0F}" type="presParOf" srcId="{E3804452-BCA4-4480-B285-1D6DB6C79483}" destId="{7953977B-A678-4C8D-8D36-AD1D8F309D5D}" srcOrd="13" destOrd="0" presId="urn:microsoft.com/office/officeart/2005/8/layout/vList2"/>
    <dgm:cxn modelId="{7B1D19FF-829A-422C-BAB8-14B351D6D2F8}" type="presParOf" srcId="{E3804452-BCA4-4480-B285-1D6DB6C79483}" destId="{84DFE044-3D94-4CAF-A833-E6615A685A4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4B8B01-79DC-42BA-9A7D-D52A6968E57D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A388EA0-2D3E-4526-8708-765D6F35ECDD}">
      <dgm:prSet/>
      <dgm:spPr/>
      <dgm:t>
        <a:bodyPr/>
        <a:lstStyle/>
        <a:p>
          <a:pPr rtl="0"/>
          <a:r>
            <a:rPr lang="ru-RU" smtClean="0"/>
            <a:t>Инициация общественного контроля</a:t>
          </a:r>
          <a:endParaRPr lang="ru-RU"/>
        </a:p>
      </dgm:t>
    </dgm:pt>
    <dgm:pt modelId="{CD39ACEC-ABC4-427E-95CE-FDB255235F50}" type="parTrans" cxnId="{30F684CC-C638-4C0D-94CC-62C8EA9C432B}">
      <dgm:prSet/>
      <dgm:spPr/>
      <dgm:t>
        <a:bodyPr/>
        <a:lstStyle/>
        <a:p>
          <a:endParaRPr lang="ru-RU"/>
        </a:p>
      </dgm:t>
    </dgm:pt>
    <dgm:pt modelId="{DE10CFBD-D6D0-4083-A331-DF14E74A4A0B}" type="sibTrans" cxnId="{30F684CC-C638-4C0D-94CC-62C8EA9C432B}">
      <dgm:prSet/>
      <dgm:spPr/>
      <dgm:t>
        <a:bodyPr/>
        <a:lstStyle/>
        <a:p>
          <a:endParaRPr lang="ru-RU"/>
        </a:p>
      </dgm:t>
    </dgm:pt>
    <dgm:pt modelId="{B7ADFAFD-E74D-42AA-889A-EF17352550E4}">
      <dgm:prSet/>
      <dgm:spPr/>
      <dgm:t>
        <a:bodyPr/>
        <a:lstStyle/>
        <a:p>
          <a:pPr rtl="0"/>
          <a:r>
            <a:rPr lang="ru-RU" smtClean="0"/>
            <a:t>Подготовка процедур общественного контроля</a:t>
          </a:r>
          <a:endParaRPr lang="ru-RU"/>
        </a:p>
      </dgm:t>
    </dgm:pt>
    <dgm:pt modelId="{7CF2FB3F-7DCF-46A5-B8BB-7966931234A4}" type="parTrans" cxnId="{54CCC58A-7B53-44F6-9E17-C9D0BBF3B541}">
      <dgm:prSet/>
      <dgm:spPr/>
      <dgm:t>
        <a:bodyPr/>
        <a:lstStyle/>
        <a:p>
          <a:endParaRPr lang="ru-RU"/>
        </a:p>
      </dgm:t>
    </dgm:pt>
    <dgm:pt modelId="{0EA506D8-D595-4B5B-AB01-C3A698349FB6}" type="sibTrans" cxnId="{54CCC58A-7B53-44F6-9E17-C9D0BBF3B541}">
      <dgm:prSet/>
      <dgm:spPr/>
      <dgm:t>
        <a:bodyPr/>
        <a:lstStyle/>
        <a:p>
          <a:endParaRPr lang="ru-RU"/>
        </a:p>
      </dgm:t>
    </dgm:pt>
    <dgm:pt modelId="{BEECF88A-2E1A-413C-B8B6-A6ADA5EF5D0B}">
      <dgm:prSet/>
      <dgm:spPr/>
      <dgm:t>
        <a:bodyPr/>
        <a:lstStyle/>
        <a:p>
          <a:pPr rtl="0"/>
          <a:r>
            <a:rPr lang="ru-RU" dirty="0" smtClean="0"/>
            <a:t>Проведение процедур общественного контроля</a:t>
          </a:r>
          <a:endParaRPr lang="ru-RU" dirty="0"/>
        </a:p>
      </dgm:t>
    </dgm:pt>
    <dgm:pt modelId="{2944B9AC-012E-42BA-9B7F-05C661BEFB91}" type="parTrans" cxnId="{33B8A75A-F142-4D5B-8F6E-F91ACB52531E}">
      <dgm:prSet/>
      <dgm:spPr/>
      <dgm:t>
        <a:bodyPr/>
        <a:lstStyle/>
        <a:p>
          <a:endParaRPr lang="ru-RU"/>
        </a:p>
      </dgm:t>
    </dgm:pt>
    <dgm:pt modelId="{AA7CFC46-AF8D-456C-9640-301F53612603}" type="sibTrans" cxnId="{33B8A75A-F142-4D5B-8F6E-F91ACB52531E}">
      <dgm:prSet/>
      <dgm:spPr/>
      <dgm:t>
        <a:bodyPr/>
        <a:lstStyle/>
        <a:p>
          <a:endParaRPr lang="ru-RU"/>
        </a:p>
      </dgm:t>
    </dgm:pt>
    <dgm:pt modelId="{6C42102E-EE13-4A92-A522-74728A234365}">
      <dgm:prSet/>
      <dgm:spPr/>
      <dgm:t>
        <a:bodyPr/>
        <a:lstStyle/>
        <a:p>
          <a:pPr rtl="0"/>
          <a:r>
            <a:rPr lang="ru-RU" dirty="0" smtClean="0"/>
            <a:t>Представление и использование полученных результатов </a:t>
          </a:r>
          <a:endParaRPr lang="ru-RU" dirty="0"/>
        </a:p>
      </dgm:t>
    </dgm:pt>
    <dgm:pt modelId="{7A57D657-995F-47C5-9314-37CAB6B876C2}" type="parTrans" cxnId="{EE45B488-18AC-4C8B-A704-2B013ED1782F}">
      <dgm:prSet/>
      <dgm:spPr/>
      <dgm:t>
        <a:bodyPr/>
        <a:lstStyle/>
        <a:p>
          <a:endParaRPr lang="ru-RU"/>
        </a:p>
      </dgm:t>
    </dgm:pt>
    <dgm:pt modelId="{DF54169C-6D7D-41D0-93C3-55ED6C49400D}" type="sibTrans" cxnId="{EE45B488-18AC-4C8B-A704-2B013ED1782F}">
      <dgm:prSet/>
      <dgm:spPr/>
      <dgm:t>
        <a:bodyPr/>
        <a:lstStyle/>
        <a:p>
          <a:endParaRPr lang="ru-RU"/>
        </a:p>
      </dgm:t>
    </dgm:pt>
    <dgm:pt modelId="{1DC9981D-91B8-4E80-A115-7B522F111E55}">
      <dgm:prSet/>
      <dgm:spPr/>
      <dgm:t>
        <a:bodyPr/>
        <a:lstStyle/>
        <a:p>
          <a:pPr rtl="0"/>
          <a:r>
            <a:rPr lang="ru-RU" dirty="0" smtClean="0"/>
            <a:t>Контроль за использованием результатов</a:t>
          </a:r>
          <a:endParaRPr lang="ru-RU" dirty="0"/>
        </a:p>
      </dgm:t>
    </dgm:pt>
    <dgm:pt modelId="{0CDE965B-C401-4562-96BC-C3B49910E0D3}" type="parTrans" cxnId="{B8FED177-41BF-4DEF-9E48-4C87472B3314}">
      <dgm:prSet/>
      <dgm:spPr/>
      <dgm:t>
        <a:bodyPr/>
        <a:lstStyle/>
        <a:p>
          <a:endParaRPr lang="ru-RU"/>
        </a:p>
      </dgm:t>
    </dgm:pt>
    <dgm:pt modelId="{B065928B-A7F6-4E98-ACED-25C9812757DD}" type="sibTrans" cxnId="{B8FED177-41BF-4DEF-9E48-4C87472B3314}">
      <dgm:prSet/>
      <dgm:spPr/>
      <dgm:t>
        <a:bodyPr/>
        <a:lstStyle/>
        <a:p>
          <a:endParaRPr lang="ru-RU"/>
        </a:p>
      </dgm:t>
    </dgm:pt>
    <dgm:pt modelId="{DEDE7214-414D-4BF7-9F40-24F8FA1F1FBF}" type="pres">
      <dgm:prSet presAssocID="{F44B8B01-79DC-42BA-9A7D-D52A6968E5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E24EC6-CCBB-4893-ADC8-CA4150A1219D}" type="pres">
      <dgm:prSet presAssocID="{F44B8B01-79DC-42BA-9A7D-D52A6968E57D}" presName="dummyMaxCanvas" presStyleCnt="0">
        <dgm:presLayoutVars/>
      </dgm:prSet>
      <dgm:spPr/>
    </dgm:pt>
    <dgm:pt modelId="{F7B60C93-9411-44D2-8D22-DDBD73F5C89C}" type="pres">
      <dgm:prSet presAssocID="{F44B8B01-79DC-42BA-9A7D-D52A6968E57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5E4FC-95E3-4335-8BF4-50FE22C72BD5}" type="pres">
      <dgm:prSet presAssocID="{F44B8B01-79DC-42BA-9A7D-D52A6968E57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01DDE-BCFE-44A3-BAA9-A185E007DF07}" type="pres">
      <dgm:prSet presAssocID="{F44B8B01-79DC-42BA-9A7D-D52A6968E57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66C32-F048-45E0-BB37-944787A2DC27}" type="pres">
      <dgm:prSet presAssocID="{F44B8B01-79DC-42BA-9A7D-D52A6968E57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80503-23C3-42CE-BD74-8E9AC3DC739C}" type="pres">
      <dgm:prSet presAssocID="{F44B8B01-79DC-42BA-9A7D-D52A6968E57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B30FA-2519-4F78-A9CA-40E4FCD2AD65}" type="pres">
      <dgm:prSet presAssocID="{F44B8B01-79DC-42BA-9A7D-D52A6968E57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FEE8C-5A23-462B-8660-FE8E3D862FF4}" type="pres">
      <dgm:prSet presAssocID="{F44B8B01-79DC-42BA-9A7D-D52A6968E57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67393-5F38-4972-9952-A5DA39B6E62A}" type="pres">
      <dgm:prSet presAssocID="{F44B8B01-79DC-42BA-9A7D-D52A6968E57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2091F-8731-4CAF-B4BC-2D6270F3E877}" type="pres">
      <dgm:prSet presAssocID="{F44B8B01-79DC-42BA-9A7D-D52A6968E57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938BC-55FB-48C8-BE4A-856900BEC27E}" type="pres">
      <dgm:prSet presAssocID="{F44B8B01-79DC-42BA-9A7D-D52A6968E57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237A1-F698-444E-BD7C-B9A91C283557}" type="pres">
      <dgm:prSet presAssocID="{F44B8B01-79DC-42BA-9A7D-D52A6968E57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AD6A2-FD03-4C27-8796-831DEAC876B1}" type="pres">
      <dgm:prSet presAssocID="{F44B8B01-79DC-42BA-9A7D-D52A6968E57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F531B-6EAC-4094-AA03-91D01924AB0D}" type="pres">
      <dgm:prSet presAssocID="{F44B8B01-79DC-42BA-9A7D-D52A6968E57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37A2B-FF40-4489-8CD0-BD96A3C8FB14}" type="pres">
      <dgm:prSet presAssocID="{F44B8B01-79DC-42BA-9A7D-D52A6968E57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F68FE8-11A3-4168-99E6-713788DDCCAF}" type="presOf" srcId="{F44B8B01-79DC-42BA-9A7D-D52A6968E57D}" destId="{DEDE7214-414D-4BF7-9F40-24F8FA1F1FBF}" srcOrd="0" destOrd="0" presId="urn:microsoft.com/office/officeart/2005/8/layout/vProcess5"/>
    <dgm:cxn modelId="{ED3CF933-FBDF-4DFB-87AA-5C6380C50A60}" type="presOf" srcId="{B7ADFAFD-E74D-42AA-889A-EF17352550E4}" destId="{6D4237A1-F698-444E-BD7C-B9A91C283557}" srcOrd="1" destOrd="0" presId="urn:microsoft.com/office/officeart/2005/8/layout/vProcess5"/>
    <dgm:cxn modelId="{98AAB47F-377C-4F8C-9034-2B16944009A6}" type="presOf" srcId="{DF54169C-6D7D-41D0-93C3-55ED6C49400D}" destId="{14E2091F-8731-4CAF-B4BC-2D6270F3E877}" srcOrd="0" destOrd="0" presId="urn:microsoft.com/office/officeart/2005/8/layout/vProcess5"/>
    <dgm:cxn modelId="{E5AEAA15-9AC4-43D3-9193-5041C56439F2}" type="presOf" srcId="{2A388EA0-2D3E-4526-8708-765D6F35ECDD}" destId="{F7B60C93-9411-44D2-8D22-DDBD73F5C89C}" srcOrd="0" destOrd="0" presId="urn:microsoft.com/office/officeart/2005/8/layout/vProcess5"/>
    <dgm:cxn modelId="{F1BB54F3-F74B-4CF0-83C5-E42E24D013CA}" type="presOf" srcId="{2A388EA0-2D3E-4526-8708-765D6F35ECDD}" destId="{3AF938BC-55FB-48C8-BE4A-856900BEC27E}" srcOrd="1" destOrd="0" presId="urn:microsoft.com/office/officeart/2005/8/layout/vProcess5"/>
    <dgm:cxn modelId="{1F669368-3B7C-47A8-B898-2DBB3DFA84E5}" type="presOf" srcId="{B7ADFAFD-E74D-42AA-889A-EF17352550E4}" destId="{AAD5E4FC-95E3-4335-8BF4-50FE22C72BD5}" srcOrd="0" destOrd="0" presId="urn:microsoft.com/office/officeart/2005/8/layout/vProcess5"/>
    <dgm:cxn modelId="{EED63D6E-73B6-4C62-8EAF-51B6DDE39D84}" type="presOf" srcId="{1DC9981D-91B8-4E80-A115-7B522F111E55}" destId="{97A80503-23C3-42CE-BD74-8E9AC3DC739C}" srcOrd="0" destOrd="0" presId="urn:microsoft.com/office/officeart/2005/8/layout/vProcess5"/>
    <dgm:cxn modelId="{63D5A344-55E1-41E0-BB10-01124514D043}" type="presOf" srcId="{BEECF88A-2E1A-413C-B8B6-A6ADA5EF5D0B}" destId="{EC3AD6A2-FD03-4C27-8796-831DEAC876B1}" srcOrd="1" destOrd="0" presId="urn:microsoft.com/office/officeart/2005/8/layout/vProcess5"/>
    <dgm:cxn modelId="{54CCC58A-7B53-44F6-9E17-C9D0BBF3B541}" srcId="{F44B8B01-79DC-42BA-9A7D-D52A6968E57D}" destId="{B7ADFAFD-E74D-42AA-889A-EF17352550E4}" srcOrd="1" destOrd="0" parTransId="{7CF2FB3F-7DCF-46A5-B8BB-7966931234A4}" sibTransId="{0EA506D8-D595-4B5B-AB01-C3A698349FB6}"/>
    <dgm:cxn modelId="{5ADAB768-E2EB-421F-88A7-E29DFAF6E869}" type="presOf" srcId="{DE10CFBD-D6D0-4083-A331-DF14E74A4A0B}" destId="{AB5B30FA-2519-4F78-A9CA-40E4FCD2AD65}" srcOrd="0" destOrd="0" presId="urn:microsoft.com/office/officeart/2005/8/layout/vProcess5"/>
    <dgm:cxn modelId="{B8FED177-41BF-4DEF-9E48-4C87472B3314}" srcId="{F44B8B01-79DC-42BA-9A7D-D52A6968E57D}" destId="{1DC9981D-91B8-4E80-A115-7B522F111E55}" srcOrd="4" destOrd="0" parTransId="{0CDE965B-C401-4562-96BC-C3B49910E0D3}" sibTransId="{B065928B-A7F6-4E98-ACED-25C9812757DD}"/>
    <dgm:cxn modelId="{50B78497-605B-4627-9BDB-B56458D8751A}" type="presOf" srcId="{BEECF88A-2E1A-413C-B8B6-A6ADA5EF5D0B}" destId="{6C301DDE-BCFE-44A3-BAA9-A185E007DF07}" srcOrd="0" destOrd="0" presId="urn:microsoft.com/office/officeart/2005/8/layout/vProcess5"/>
    <dgm:cxn modelId="{05E2B651-52D7-495D-8B18-4AAACE2CDBE6}" type="presOf" srcId="{1DC9981D-91B8-4E80-A115-7B522F111E55}" destId="{AD237A2B-FF40-4489-8CD0-BD96A3C8FB14}" srcOrd="1" destOrd="0" presId="urn:microsoft.com/office/officeart/2005/8/layout/vProcess5"/>
    <dgm:cxn modelId="{30F684CC-C638-4C0D-94CC-62C8EA9C432B}" srcId="{F44B8B01-79DC-42BA-9A7D-D52A6968E57D}" destId="{2A388EA0-2D3E-4526-8708-765D6F35ECDD}" srcOrd="0" destOrd="0" parTransId="{CD39ACEC-ABC4-427E-95CE-FDB255235F50}" sibTransId="{DE10CFBD-D6D0-4083-A331-DF14E74A4A0B}"/>
    <dgm:cxn modelId="{B6FB3DD3-7D18-477D-B940-70EDBC56BE2E}" type="presOf" srcId="{6C42102E-EE13-4A92-A522-74728A234365}" destId="{49FF531B-6EAC-4094-AA03-91D01924AB0D}" srcOrd="1" destOrd="0" presId="urn:microsoft.com/office/officeart/2005/8/layout/vProcess5"/>
    <dgm:cxn modelId="{36718C47-5BB0-4CDD-AA5F-71BD3C806C93}" type="presOf" srcId="{0EA506D8-D595-4B5B-AB01-C3A698349FB6}" destId="{F1EFEE8C-5A23-462B-8660-FE8E3D862FF4}" srcOrd="0" destOrd="0" presId="urn:microsoft.com/office/officeart/2005/8/layout/vProcess5"/>
    <dgm:cxn modelId="{09038460-4089-4BA9-B984-51AAEB97C5DD}" type="presOf" srcId="{AA7CFC46-AF8D-456C-9640-301F53612603}" destId="{0E167393-5F38-4972-9952-A5DA39B6E62A}" srcOrd="0" destOrd="0" presId="urn:microsoft.com/office/officeart/2005/8/layout/vProcess5"/>
    <dgm:cxn modelId="{E3ABCAF1-6816-4543-AAC1-4393E7367A35}" type="presOf" srcId="{6C42102E-EE13-4A92-A522-74728A234365}" destId="{FF866C32-F048-45E0-BB37-944787A2DC27}" srcOrd="0" destOrd="0" presId="urn:microsoft.com/office/officeart/2005/8/layout/vProcess5"/>
    <dgm:cxn modelId="{EE45B488-18AC-4C8B-A704-2B013ED1782F}" srcId="{F44B8B01-79DC-42BA-9A7D-D52A6968E57D}" destId="{6C42102E-EE13-4A92-A522-74728A234365}" srcOrd="3" destOrd="0" parTransId="{7A57D657-995F-47C5-9314-37CAB6B876C2}" sibTransId="{DF54169C-6D7D-41D0-93C3-55ED6C49400D}"/>
    <dgm:cxn modelId="{33B8A75A-F142-4D5B-8F6E-F91ACB52531E}" srcId="{F44B8B01-79DC-42BA-9A7D-D52A6968E57D}" destId="{BEECF88A-2E1A-413C-B8B6-A6ADA5EF5D0B}" srcOrd="2" destOrd="0" parTransId="{2944B9AC-012E-42BA-9B7F-05C661BEFB91}" sibTransId="{AA7CFC46-AF8D-456C-9640-301F53612603}"/>
    <dgm:cxn modelId="{16DDF7F0-9CBF-4BE9-84EA-D97968EB17D5}" type="presParOf" srcId="{DEDE7214-414D-4BF7-9F40-24F8FA1F1FBF}" destId="{28E24EC6-CCBB-4893-ADC8-CA4150A1219D}" srcOrd="0" destOrd="0" presId="urn:microsoft.com/office/officeart/2005/8/layout/vProcess5"/>
    <dgm:cxn modelId="{7279EFD9-2074-4AAB-B083-ED1019EE9EB2}" type="presParOf" srcId="{DEDE7214-414D-4BF7-9F40-24F8FA1F1FBF}" destId="{F7B60C93-9411-44D2-8D22-DDBD73F5C89C}" srcOrd="1" destOrd="0" presId="urn:microsoft.com/office/officeart/2005/8/layout/vProcess5"/>
    <dgm:cxn modelId="{5C9DB057-F1C6-4406-A1F7-81B949B498C4}" type="presParOf" srcId="{DEDE7214-414D-4BF7-9F40-24F8FA1F1FBF}" destId="{AAD5E4FC-95E3-4335-8BF4-50FE22C72BD5}" srcOrd="2" destOrd="0" presId="urn:microsoft.com/office/officeart/2005/8/layout/vProcess5"/>
    <dgm:cxn modelId="{C8FA15D9-F18F-4DF7-8ED7-68D346A9405E}" type="presParOf" srcId="{DEDE7214-414D-4BF7-9F40-24F8FA1F1FBF}" destId="{6C301DDE-BCFE-44A3-BAA9-A185E007DF07}" srcOrd="3" destOrd="0" presId="urn:microsoft.com/office/officeart/2005/8/layout/vProcess5"/>
    <dgm:cxn modelId="{7152CC07-359E-49C5-A48B-1382860ADF07}" type="presParOf" srcId="{DEDE7214-414D-4BF7-9F40-24F8FA1F1FBF}" destId="{FF866C32-F048-45E0-BB37-944787A2DC27}" srcOrd="4" destOrd="0" presId="urn:microsoft.com/office/officeart/2005/8/layout/vProcess5"/>
    <dgm:cxn modelId="{EABBCB95-7B8D-46B3-B6A4-F9020FCAFF02}" type="presParOf" srcId="{DEDE7214-414D-4BF7-9F40-24F8FA1F1FBF}" destId="{97A80503-23C3-42CE-BD74-8E9AC3DC739C}" srcOrd="5" destOrd="0" presId="urn:microsoft.com/office/officeart/2005/8/layout/vProcess5"/>
    <dgm:cxn modelId="{3A3EDA0E-89C2-45C9-9AED-808AE1FA396C}" type="presParOf" srcId="{DEDE7214-414D-4BF7-9F40-24F8FA1F1FBF}" destId="{AB5B30FA-2519-4F78-A9CA-40E4FCD2AD65}" srcOrd="6" destOrd="0" presId="urn:microsoft.com/office/officeart/2005/8/layout/vProcess5"/>
    <dgm:cxn modelId="{97BE7706-DC35-4E4B-9231-2A83ADFD8B1F}" type="presParOf" srcId="{DEDE7214-414D-4BF7-9F40-24F8FA1F1FBF}" destId="{F1EFEE8C-5A23-462B-8660-FE8E3D862FF4}" srcOrd="7" destOrd="0" presId="urn:microsoft.com/office/officeart/2005/8/layout/vProcess5"/>
    <dgm:cxn modelId="{0CE9FB5B-4553-4592-8E08-37365A6F7613}" type="presParOf" srcId="{DEDE7214-414D-4BF7-9F40-24F8FA1F1FBF}" destId="{0E167393-5F38-4972-9952-A5DA39B6E62A}" srcOrd="8" destOrd="0" presId="urn:microsoft.com/office/officeart/2005/8/layout/vProcess5"/>
    <dgm:cxn modelId="{117B7ECF-68FF-4B24-8723-5E268D6D98AB}" type="presParOf" srcId="{DEDE7214-414D-4BF7-9F40-24F8FA1F1FBF}" destId="{14E2091F-8731-4CAF-B4BC-2D6270F3E877}" srcOrd="9" destOrd="0" presId="urn:microsoft.com/office/officeart/2005/8/layout/vProcess5"/>
    <dgm:cxn modelId="{B439C6F4-9A03-4A3C-AA59-FB397F354C3A}" type="presParOf" srcId="{DEDE7214-414D-4BF7-9F40-24F8FA1F1FBF}" destId="{3AF938BC-55FB-48C8-BE4A-856900BEC27E}" srcOrd="10" destOrd="0" presId="urn:microsoft.com/office/officeart/2005/8/layout/vProcess5"/>
    <dgm:cxn modelId="{5595086C-599C-4505-9211-33A109DC03DE}" type="presParOf" srcId="{DEDE7214-414D-4BF7-9F40-24F8FA1F1FBF}" destId="{6D4237A1-F698-444E-BD7C-B9A91C283557}" srcOrd="11" destOrd="0" presId="urn:microsoft.com/office/officeart/2005/8/layout/vProcess5"/>
    <dgm:cxn modelId="{1D3331D9-3183-49D2-BA40-8C8D99B6DBD3}" type="presParOf" srcId="{DEDE7214-414D-4BF7-9F40-24F8FA1F1FBF}" destId="{EC3AD6A2-FD03-4C27-8796-831DEAC876B1}" srcOrd="12" destOrd="0" presId="urn:microsoft.com/office/officeart/2005/8/layout/vProcess5"/>
    <dgm:cxn modelId="{A2CD189B-5789-47A1-B928-B4F9D4CAFBDE}" type="presParOf" srcId="{DEDE7214-414D-4BF7-9F40-24F8FA1F1FBF}" destId="{49FF531B-6EAC-4094-AA03-91D01924AB0D}" srcOrd="13" destOrd="0" presId="urn:microsoft.com/office/officeart/2005/8/layout/vProcess5"/>
    <dgm:cxn modelId="{9384258D-2D26-46CA-B926-C716642E23E7}" type="presParOf" srcId="{DEDE7214-414D-4BF7-9F40-24F8FA1F1FBF}" destId="{AD237A2B-FF40-4489-8CD0-BD96A3C8FB1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E6B0A2A-51C6-4435-BCBD-099AD6C3E42E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406A902-64E4-404E-92CD-3F4978F994C2}">
      <dgm:prSet/>
      <dgm:spPr/>
      <dgm:t>
        <a:bodyPr/>
        <a:lstStyle/>
        <a:p>
          <a:pPr rtl="0"/>
          <a:r>
            <a:rPr lang="ru-RU" dirty="0" smtClean="0"/>
            <a:t>Официально</a:t>
          </a:r>
          <a:endParaRPr lang="ru-RU" dirty="0"/>
        </a:p>
      </dgm:t>
    </dgm:pt>
    <dgm:pt modelId="{D0B883E4-A98F-4923-B07B-698C58C25168}" type="parTrans" cxnId="{2A9A545E-ED1C-4633-91E1-79519D397CC0}">
      <dgm:prSet/>
      <dgm:spPr/>
      <dgm:t>
        <a:bodyPr/>
        <a:lstStyle/>
        <a:p>
          <a:endParaRPr lang="ru-RU"/>
        </a:p>
      </dgm:t>
    </dgm:pt>
    <dgm:pt modelId="{EEB0C3C0-D82E-4F37-8849-4E5F7A51A1E4}" type="sibTrans" cxnId="{2A9A545E-ED1C-4633-91E1-79519D397CC0}">
      <dgm:prSet/>
      <dgm:spPr/>
      <dgm:t>
        <a:bodyPr/>
        <a:lstStyle/>
        <a:p>
          <a:endParaRPr lang="ru-RU"/>
        </a:p>
      </dgm:t>
    </dgm:pt>
    <dgm:pt modelId="{03CF7D80-2574-47C6-99D1-03719027289A}">
      <dgm:prSet/>
      <dgm:spPr/>
      <dgm:t>
        <a:bodyPr/>
        <a:lstStyle/>
        <a:p>
          <a:pPr rtl="0"/>
          <a:r>
            <a:rPr lang="ru-RU" smtClean="0"/>
            <a:t>Неофициально</a:t>
          </a:r>
          <a:endParaRPr lang="ru-RU"/>
        </a:p>
      </dgm:t>
    </dgm:pt>
    <dgm:pt modelId="{1BB59F2A-5B45-4210-A3E3-8F6D4D54B27C}" type="parTrans" cxnId="{F968F633-18FD-410D-A074-27EF5F03C75F}">
      <dgm:prSet/>
      <dgm:spPr/>
      <dgm:t>
        <a:bodyPr/>
        <a:lstStyle/>
        <a:p>
          <a:endParaRPr lang="ru-RU"/>
        </a:p>
      </dgm:t>
    </dgm:pt>
    <dgm:pt modelId="{3A1A65EC-19E7-40E4-B649-FD194C5D2844}" type="sibTrans" cxnId="{F968F633-18FD-410D-A074-27EF5F03C75F}">
      <dgm:prSet/>
      <dgm:spPr/>
      <dgm:t>
        <a:bodyPr/>
        <a:lstStyle/>
        <a:p>
          <a:endParaRPr lang="ru-RU"/>
        </a:p>
      </dgm:t>
    </dgm:pt>
    <dgm:pt modelId="{E46FBCC9-73A2-4BB8-ACEC-18D9CE6EA8E8}">
      <dgm:prSet/>
      <dgm:spPr/>
      <dgm:t>
        <a:bodyPr/>
        <a:lstStyle/>
        <a:p>
          <a:pPr rtl="0"/>
          <a:endParaRPr lang="ru-RU"/>
        </a:p>
      </dgm:t>
    </dgm:pt>
    <dgm:pt modelId="{80551636-EA74-4B6E-B14D-AC281ADF4B4B}" type="parTrans" cxnId="{C27DDC9A-426D-4019-AC59-BB30DE85584B}">
      <dgm:prSet/>
      <dgm:spPr/>
      <dgm:t>
        <a:bodyPr/>
        <a:lstStyle/>
        <a:p>
          <a:endParaRPr lang="ru-RU"/>
        </a:p>
      </dgm:t>
    </dgm:pt>
    <dgm:pt modelId="{A248CDA8-E109-4A82-9536-5B2E715908B0}" type="sibTrans" cxnId="{C27DDC9A-426D-4019-AC59-BB30DE85584B}">
      <dgm:prSet/>
      <dgm:spPr/>
      <dgm:t>
        <a:bodyPr/>
        <a:lstStyle/>
        <a:p>
          <a:endParaRPr lang="ru-RU"/>
        </a:p>
      </dgm:t>
    </dgm:pt>
    <dgm:pt modelId="{A0377F01-7F11-4478-A283-7BC9F21D4A2E}">
      <dgm:prSet/>
      <dgm:spPr/>
      <dgm:t>
        <a:bodyPr/>
        <a:lstStyle/>
        <a:p>
          <a:pPr rtl="0"/>
          <a:endParaRPr lang="ru-RU" dirty="0"/>
        </a:p>
      </dgm:t>
    </dgm:pt>
    <dgm:pt modelId="{36693FEB-2F67-458E-B989-A23D7F367642}" type="parTrans" cxnId="{D2AB2613-487B-4C6A-A667-92793EAB838C}">
      <dgm:prSet/>
      <dgm:spPr/>
      <dgm:t>
        <a:bodyPr/>
        <a:lstStyle/>
        <a:p>
          <a:endParaRPr lang="ru-RU"/>
        </a:p>
      </dgm:t>
    </dgm:pt>
    <dgm:pt modelId="{5E23EFF0-A043-4D00-B650-8DE519E9511E}" type="sibTrans" cxnId="{D2AB2613-487B-4C6A-A667-92793EAB838C}">
      <dgm:prSet/>
      <dgm:spPr/>
      <dgm:t>
        <a:bodyPr/>
        <a:lstStyle/>
        <a:p>
          <a:endParaRPr lang="ru-RU"/>
        </a:p>
      </dgm:t>
    </dgm:pt>
    <dgm:pt modelId="{89D3CA58-5A05-4714-93D1-70E2DD804AB9}" type="pres">
      <dgm:prSet presAssocID="{AE6B0A2A-51C6-4435-BCBD-099AD6C3E4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7828A8-929B-4EF9-9A5E-854C2A325B6C}" type="pres">
      <dgm:prSet presAssocID="{E406A902-64E4-404E-92CD-3F4978F994C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65B3E-B976-480D-8618-54063ADF7555}" type="pres">
      <dgm:prSet presAssocID="{E406A902-64E4-404E-92CD-3F4978F994C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95A13-76D5-4084-90CC-5F8FBDCC0984}" type="pres">
      <dgm:prSet presAssocID="{03CF7D80-2574-47C6-99D1-03719027289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0AF005-BCAE-47E4-B75F-80D4393FFE8C}" type="presOf" srcId="{A0377F01-7F11-4478-A283-7BC9F21D4A2E}" destId="{41365B3E-B976-480D-8618-54063ADF7555}" srcOrd="0" destOrd="0" presId="urn:microsoft.com/office/officeart/2005/8/layout/vList2"/>
    <dgm:cxn modelId="{45437745-F3A3-42A9-94F0-E63E19AEECBD}" type="presOf" srcId="{03CF7D80-2574-47C6-99D1-03719027289A}" destId="{B5695A13-76D5-4084-90CC-5F8FBDCC0984}" srcOrd="0" destOrd="0" presId="urn:microsoft.com/office/officeart/2005/8/layout/vList2"/>
    <dgm:cxn modelId="{DEC5DC5E-92A3-4049-96AB-36A8EAC4E7DB}" type="presOf" srcId="{E406A902-64E4-404E-92CD-3F4978F994C2}" destId="{727828A8-929B-4EF9-9A5E-854C2A325B6C}" srcOrd="0" destOrd="0" presId="urn:microsoft.com/office/officeart/2005/8/layout/vList2"/>
    <dgm:cxn modelId="{8254E449-54C0-4B3B-A871-3AC062650FFA}" type="presOf" srcId="{E46FBCC9-73A2-4BB8-ACEC-18D9CE6EA8E8}" destId="{41365B3E-B976-480D-8618-54063ADF7555}" srcOrd="0" destOrd="1" presId="urn:microsoft.com/office/officeart/2005/8/layout/vList2"/>
    <dgm:cxn modelId="{D2AB2613-487B-4C6A-A667-92793EAB838C}" srcId="{E406A902-64E4-404E-92CD-3F4978F994C2}" destId="{A0377F01-7F11-4478-A283-7BC9F21D4A2E}" srcOrd="0" destOrd="0" parTransId="{36693FEB-2F67-458E-B989-A23D7F367642}" sibTransId="{5E23EFF0-A043-4D00-B650-8DE519E9511E}"/>
    <dgm:cxn modelId="{2A9A545E-ED1C-4633-91E1-79519D397CC0}" srcId="{AE6B0A2A-51C6-4435-BCBD-099AD6C3E42E}" destId="{E406A902-64E4-404E-92CD-3F4978F994C2}" srcOrd="0" destOrd="0" parTransId="{D0B883E4-A98F-4923-B07B-698C58C25168}" sibTransId="{EEB0C3C0-D82E-4F37-8849-4E5F7A51A1E4}"/>
    <dgm:cxn modelId="{BB971E14-97CB-484B-9BC6-A4F65168C759}" type="presOf" srcId="{AE6B0A2A-51C6-4435-BCBD-099AD6C3E42E}" destId="{89D3CA58-5A05-4714-93D1-70E2DD804AB9}" srcOrd="0" destOrd="0" presId="urn:microsoft.com/office/officeart/2005/8/layout/vList2"/>
    <dgm:cxn modelId="{F968F633-18FD-410D-A074-27EF5F03C75F}" srcId="{AE6B0A2A-51C6-4435-BCBD-099AD6C3E42E}" destId="{03CF7D80-2574-47C6-99D1-03719027289A}" srcOrd="1" destOrd="0" parTransId="{1BB59F2A-5B45-4210-A3E3-8F6D4D54B27C}" sibTransId="{3A1A65EC-19E7-40E4-B649-FD194C5D2844}"/>
    <dgm:cxn modelId="{C27DDC9A-426D-4019-AC59-BB30DE85584B}" srcId="{E406A902-64E4-404E-92CD-3F4978F994C2}" destId="{E46FBCC9-73A2-4BB8-ACEC-18D9CE6EA8E8}" srcOrd="1" destOrd="0" parTransId="{80551636-EA74-4B6E-B14D-AC281ADF4B4B}" sibTransId="{A248CDA8-E109-4A82-9536-5B2E715908B0}"/>
    <dgm:cxn modelId="{915F315D-5752-42D4-B858-9CBA9C4D6686}" type="presParOf" srcId="{89D3CA58-5A05-4714-93D1-70E2DD804AB9}" destId="{727828A8-929B-4EF9-9A5E-854C2A325B6C}" srcOrd="0" destOrd="0" presId="urn:microsoft.com/office/officeart/2005/8/layout/vList2"/>
    <dgm:cxn modelId="{8988798D-F465-464F-B54E-29DCE0ACA664}" type="presParOf" srcId="{89D3CA58-5A05-4714-93D1-70E2DD804AB9}" destId="{41365B3E-B976-480D-8618-54063ADF7555}" srcOrd="1" destOrd="0" presId="urn:microsoft.com/office/officeart/2005/8/layout/vList2"/>
    <dgm:cxn modelId="{001532F3-91A4-468A-955A-BE174C5BE4CF}" type="presParOf" srcId="{89D3CA58-5A05-4714-93D1-70E2DD804AB9}" destId="{B5695A13-76D5-4084-90CC-5F8FBDCC09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B2DC8AA-D0F3-4756-8EEA-0E4348379066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938E63B7-976A-40B6-8AEF-41CD22C77A23}">
      <dgm:prSet/>
      <dgm:spPr/>
      <dgm:t>
        <a:bodyPr/>
        <a:lstStyle/>
        <a:p>
          <a:pPr rtl="0"/>
          <a:r>
            <a:rPr lang="ru-RU" smtClean="0"/>
            <a:t>Внимание чиновников</a:t>
          </a:r>
          <a:endParaRPr lang="ru-RU"/>
        </a:p>
      </dgm:t>
    </dgm:pt>
    <dgm:pt modelId="{E6EFA873-BA50-4080-8137-15D84BD1F524}" type="parTrans" cxnId="{A35C8E13-4C1B-4F69-9354-FC11C35DBCF3}">
      <dgm:prSet/>
      <dgm:spPr/>
      <dgm:t>
        <a:bodyPr/>
        <a:lstStyle/>
        <a:p>
          <a:endParaRPr lang="ru-RU"/>
        </a:p>
      </dgm:t>
    </dgm:pt>
    <dgm:pt modelId="{FDC8E2D9-3E85-451D-8B9C-E585DD920FC1}" type="sibTrans" cxnId="{A35C8E13-4C1B-4F69-9354-FC11C35DBCF3}">
      <dgm:prSet/>
      <dgm:spPr/>
      <dgm:t>
        <a:bodyPr/>
        <a:lstStyle/>
        <a:p>
          <a:endParaRPr lang="ru-RU"/>
        </a:p>
      </dgm:t>
    </dgm:pt>
    <dgm:pt modelId="{96E30D58-69C8-49E8-84A6-2124F0E419D1}">
      <dgm:prSet/>
      <dgm:spPr/>
      <dgm:t>
        <a:bodyPr/>
        <a:lstStyle/>
        <a:p>
          <a:pPr rtl="0"/>
          <a:r>
            <a:rPr lang="ru-RU" smtClean="0"/>
            <a:t>Поддержка партнерских организаций</a:t>
          </a:r>
          <a:endParaRPr lang="ru-RU"/>
        </a:p>
      </dgm:t>
    </dgm:pt>
    <dgm:pt modelId="{1CB3F3F2-23EC-4408-83D0-2D1A877CB540}" type="parTrans" cxnId="{0214196C-5645-4F1A-A92D-F3B211C2325A}">
      <dgm:prSet/>
      <dgm:spPr/>
      <dgm:t>
        <a:bodyPr/>
        <a:lstStyle/>
        <a:p>
          <a:endParaRPr lang="ru-RU"/>
        </a:p>
      </dgm:t>
    </dgm:pt>
    <dgm:pt modelId="{D1A07B3E-BFA3-456F-B25B-B83CCD4A197B}" type="sibTrans" cxnId="{0214196C-5645-4F1A-A92D-F3B211C2325A}">
      <dgm:prSet/>
      <dgm:spPr/>
      <dgm:t>
        <a:bodyPr/>
        <a:lstStyle/>
        <a:p>
          <a:endParaRPr lang="ru-RU"/>
        </a:p>
      </dgm:t>
    </dgm:pt>
    <dgm:pt modelId="{C05F0349-2673-4EDB-9ACF-C085E9A3265A}">
      <dgm:prSet/>
      <dgm:spPr/>
      <dgm:t>
        <a:bodyPr/>
        <a:lstStyle/>
        <a:p>
          <a:pPr rtl="0"/>
          <a:r>
            <a:rPr lang="ru-RU" smtClean="0"/>
            <a:t>Внимание широкой общественности</a:t>
          </a:r>
          <a:endParaRPr lang="ru-RU"/>
        </a:p>
      </dgm:t>
    </dgm:pt>
    <dgm:pt modelId="{36D0DB65-CE9F-46E1-8EB2-DBF797DB474A}" type="parTrans" cxnId="{DE828BA1-8FCF-4BC5-BD20-7FFF1D5C3981}">
      <dgm:prSet/>
      <dgm:spPr/>
      <dgm:t>
        <a:bodyPr/>
        <a:lstStyle/>
        <a:p>
          <a:endParaRPr lang="ru-RU"/>
        </a:p>
      </dgm:t>
    </dgm:pt>
    <dgm:pt modelId="{B5C98631-889C-4A77-9823-B8F003F7DD74}" type="sibTrans" cxnId="{DE828BA1-8FCF-4BC5-BD20-7FFF1D5C3981}">
      <dgm:prSet/>
      <dgm:spPr/>
      <dgm:t>
        <a:bodyPr/>
        <a:lstStyle/>
        <a:p>
          <a:endParaRPr lang="ru-RU"/>
        </a:p>
      </dgm:t>
    </dgm:pt>
    <dgm:pt modelId="{B6574B27-76A0-4822-9186-C022FEBFF17F}">
      <dgm:prSet/>
      <dgm:spPr/>
      <dgm:t>
        <a:bodyPr/>
        <a:lstStyle/>
        <a:p>
          <a:pPr rtl="0"/>
          <a:r>
            <a:rPr lang="ru-RU" smtClean="0"/>
            <a:t>…</a:t>
          </a:r>
          <a:endParaRPr lang="ru-RU"/>
        </a:p>
      </dgm:t>
    </dgm:pt>
    <dgm:pt modelId="{1EF91366-0E29-4A47-B4BA-185A7E62827B}" type="parTrans" cxnId="{EEF633C2-C553-4861-9263-1C681F106C91}">
      <dgm:prSet/>
      <dgm:spPr/>
      <dgm:t>
        <a:bodyPr/>
        <a:lstStyle/>
        <a:p>
          <a:endParaRPr lang="ru-RU"/>
        </a:p>
      </dgm:t>
    </dgm:pt>
    <dgm:pt modelId="{FF7356A0-7709-4365-877F-CAAFADD548AA}" type="sibTrans" cxnId="{EEF633C2-C553-4861-9263-1C681F106C91}">
      <dgm:prSet/>
      <dgm:spPr/>
      <dgm:t>
        <a:bodyPr/>
        <a:lstStyle/>
        <a:p>
          <a:endParaRPr lang="ru-RU"/>
        </a:p>
      </dgm:t>
    </dgm:pt>
    <dgm:pt modelId="{CB096BBA-0585-4974-BD6E-EE1C2863D448}" type="pres">
      <dgm:prSet presAssocID="{9B2DC8AA-D0F3-4756-8EEA-0E43483790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03C314-F296-4967-A25A-798CA5425987}" type="pres">
      <dgm:prSet presAssocID="{938E63B7-976A-40B6-8AEF-41CD22C77A2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5CA5F-9F1B-4507-9FD4-092BFFEDE268}" type="pres">
      <dgm:prSet presAssocID="{FDC8E2D9-3E85-451D-8B9C-E585DD920FC1}" presName="spacer" presStyleCnt="0"/>
      <dgm:spPr/>
    </dgm:pt>
    <dgm:pt modelId="{CC08E4E7-1AD4-421D-941E-7E028A029FFB}" type="pres">
      <dgm:prSet presAssocID="{96E30D58-69C8-49E8-84A6-2124F0E419D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7CD3E-D44D-4060-86DC-1E257C8A5135}" type="pres">
      <dgm:prSet presAssocID="{D1A07B3E-BFA3-456F-B25B-B83CCD4A197B}" presName="spacer" presStyleCnt="0"/>
      <dgm:spPr/>
    </dgm:pt>
    <dgm:pt modelId="{17480696-A03D-45DD-A5E0-A1A50DF695D2}" type="pres">
      <dgm:prSet presAssocID="{C05F0349-2673-4EDB-9ACF-C085E9A3265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AA742-2B9B-4E97-BFD3-300A89D07A8D}" type="pres">
      <dgm:prSet presAssocID="{B5C98631-889C-4A77-9823-B8F003F7DD74}" presName="spacer" presStyleCnt="0"/>
      <dgm:spPr/>
    </dgm:pt>
    <dgm:pt modelId="{37DB82DE-675E-4BC6-87CB-0449324B905D}" type="pres">
      <dgm:prSet presAssocID="{B6574B27-76A0-4822-9186-C022FEBFF17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14196C-5645-4F1A-A92D-F3B211C2325A}" srcId="{9B2DC8AA-D0F3-4756-8EEA-0E4348379066}" destId="{96E30D58-69C8-49E8-84A6-2124F0E419D1}" srcOrd="1" destOrd="0" parTransId="{1CB3F3F2-23EC-4408-83D0-2D1A877CB540}" sibTransId="{D1A07B3E-BFA3-456F-B25B-B83CCD4A197B}"/>
    <dgm:cxn modelId="{2B88082C-3224-41B1-8D63-E269884A9B70}" type="presOf" srcId="{96E30D58-69C8-49E8-84A6-2124F0E419D1}" destId="{CC08E4E7-1AD4-421D-941E-7E028A029FFB}" srcOrd="0" destOrd="0" presId="urn:microsoft.com/office/officeart/2005/8/layout/vList2"/>
    <dgm:cxn modelId="{EEF633C2-C553-4861-9263-1C681F106C91}" srcId="{9B2DC8AA-D0F3-4756-8EEA-0E4348379066}" destId="{B6574B27-76A0-4822-9186-C022FEBFF17F}" srcOrd="3" destOrd="0" parTransId="{1EF91366-0E29-4A47-B4BA-185A7E62827B}" sibTransId="{FF7356A0-7709-4365-877F-CAAFADD548AA}"/>
    <dgm:cxn modelId="{70373B69-355C-4983-B0D7-2F461AFE1F0E}" type="presOf" srcId="{938E63B7-976A-40B6-8AEF-41CD22C77A23}" destId="{9103C314-F296-4967-A25A-798CA5425987}" srcOrd="0" destOrd="0" presId="urn:microsoft.com/office/officeart/2005/8/layout/vList2"/>
    <dgm:cxn modelId="{A01BA69B-B9B6-4A5D-B227-6BE38BD8ED2A}" type="presOf" srcId="{C05F0349-2673-4EDB-9ACF-C085E9A3265A}" destId="{17480696-A03D-45DD-A5E0-A1A50DF695D2}" srcOrd="0" destOrd="0" presId="urn:microsoft.com/office/officeart/2005/8/layout/vList2"/>
    <dgm:cxn modelId="{63617448-8B9E-485D-B94E-5D20C2577899}" type="presOf" srcId="{B6574B27-76A0-4822-9186-C022FEBFF17F}" destId="{37DB82DE-675E-4BC6-87CB-0449324B905D}" srcOrd="0" destOrd="0" presId="urn:microsoft.com/office/officeart/2005/8/layout/vList2"/>
    <dgm:cxn modelId="{A7F493EE-C5A8-4863-8011-4F39525ADD4A}" type="presOf" srcId="{9B2DC8AA-D0F3-4756-8EEA-0E4348379066}" destId="{CB096BBA-0585-4974-BD6E-EE1C2863D448}" srcOrd="0" destOrd="0" presId="urn:microsoft.com/office/officeart/2005/8/layout/vList2"/>
    <dgm:cxn modelId="{DE828BA1-8FCF-4BC5-BD20-7FFF1D5C3981}" srcId="{9B2DC8AA-D0F3-4756-8EEA-0E4348379066}" destId="{C05F0349-2673-4EDB-9ACF-C085E9A3265A}" srcOrd="2" destOrd="0" parTransId="{36D0DB65-CE9F-46E1-8EB2-DBF797DB474A}" sibTransId="{B5C98631-889C-4A77-9823-B8F003F7DD74}"/>
    <dgm:cxn modelId="{A35C8E13-4C1B-4F69-9354-FC11C35DBCF3}" srcId="{9B2DC8AA-D0F3-4756-8EEA-0E4348379066}" destId="{938E63B7-976A-40B6-8AEF-41CD22C77A23}" srcOrd="0" destOrd="0" parTransId="{E6EFA873-BA50-4080-8137-15D84BD1F524}" sibTransId="{FDC8E2D9-3E85-451D-8B9C-E585DD920FC1}"/>
    <dgm:cxn modelId="{394EDDDB-D63B-4E52-8D87-9162D911642D}" type="presParOf" srcId="{CB096BBA-0585-4974-BD6E-EE1C2863D448}" destId="{9103C314-F296-4967-A25A-798CA5425987}" srcOrd="0" destOrd="0" presId="urn:microsoft.com/office/officeart/2005/8/layout/vList2"/>
    <dgm:cxn modelId="{7C8938E4-F9DC-4CCF-868E-B6265E6DB826}" type="presParOf" srcId="{CB096BBA-0585-4974-BD6E-EE1C2863D448}" destId="{F925CA5F-9F1B-4507-9FD4-092BFFEDE268}" srcOrd="1" destOrd="0" presId="urn:microsoft.com/office/officeart/2005/8/layout/vList2"/>
    <dgm:cxn modelId="{6C01EDB5-4572-4D44-B6B3-7027F1F96E59}" type="presParOf" srcId="{CB096BBA-0585-4974-BD6E-EE1C2863D448}" destId="{CC08E4E7-1AD4-421D-941E-7E028A029FFB}" srcOrd="2" destOrd="0" presId="urn:microsoft.com/office/officeart/2005/8/layout/vList2"/>
    <dgm:cxn modelId="{D1FC5D79-E726-4794-BF97-AB31F44088E3}" type="presParOf" srcId="{CB096BBA-0585-4974-BD6E-EE1C2863D448}" destId="{3187CD3E-D44D-4060-86DC-1E257C8A5135}" srcOrd="3" destOrd="0" presId="urn:microsoft.com/office/officeart/2005/8/layout/vList2"/>
    <dgm:cxn modelId="{81CDFD80-AAEE-4A3E-9740-DDFC25C9F72A}" type="presParOf" srcId="{CB096BBA-0585-4974-BD6E-EE1C2863D448}" destId="{17480696-A03D-45DD-A5E0-A1A50DF695D2}" srcOrd="4" destOrd="0" presId="urn:microsoft.com/office/officeart/2005/8/layout/vList2"/>
    <dgm:cxn modelId="{12EBEB70-96F0-40B7-A7D1-7070A9107B85}" type="presParOf" srcId="{CB096BBA-0585-4974-BD6E-EE1C2863D448}" destId="{E3DAA742-2B9B-4E97-BFD3-300A89D07A8D}" srcOrd="5" destOrd="0" presId="urn:microsoft.com/office/officeart/2005/8/layout/vList2"/>
    <dgm:cxn modelId="{558A44A6-C7B3-458E-A89A-E83FC2600918}" type="presParOf" srcId="{CB096BBA-0585-4974-BD6E-EE1C2863D448}" destId="{37DB82DE-675E-4BC6-87CB-0449324B905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4CFA647-4906-40BC-83E8-6F0D5DED2801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72F669EF-EB64-4D01-A77D-EA77228CD5C6}">
      <dgm:prSet/>
      <dgm:spPr/>
      <dgm:t>
        <a:bodyPr/>
        <a:lstStyle/>
        <a:p>
          <a:pPr rtl="0"/>
          <a:r>
            <a:rPr lang="ru-RU" smtClean="0"/>
            <a:t>Официальные обращения</a:t>
          </a:r>
          <a:endParaRPr lang="ru-RU"/>
        </a:p>
      </dgm:t>
    </dgm:pt>
    <dgm:pt modelId="{C192246B-C8A7-4896-8349-233CD70E928E}" type="parTrans" cxnId="{B85543D5-AA25-4260-A566-FDCAF87BA142}">
      <dgm:prSet/>
      <dgm:spPr/>
      <dgm:t>
        <a:bodyPr/>
        <a:lstStyle/>
        <a:p>
          <a:endParaRPr lang="ru-RU"/>
        </a:p>
      </dgm:t>
    </dgm:pt>
    <dgm:pt modelId="{E47EFEBC-FBC6-4EF3-9128-453755964408}" type="sibTrans" cxnId="{B85543D5-AA25-4260-A566-FDCAF87BA142}">
      <dgm:prSet/>
      <dgm:spPr/>
      <dgm:t>
        <a:bodyPr/>
        <a:lstStyle/>
        <a:p>
          <a:endParaRPr lang="ru-RU"/>
        </a:p>
      </dgm:t>
    </dgm:pt>
    <dgm:pt modelId="{8C627E5E-3C8D-40BA-98D5-668DDDDD4602}">
      <dgm:prSet/>
      <dgm:spPr/>
      <dgm:t>
        <a:bodyPr/>
        <a:lstStyle/>
        <a:p>
          <a:pPr rtl="0"/>
          <a:r>
            <a:rPr lang="ru-RU" smtClean="0"/>
            <a:t>Аналитика и экспертные заключения</a:t>
          </a:r>
          <a:endParaRPr lang="ru-RU"/>
        </a:p>
      </dgm:t>
    </dgm:pt>
    <dgm:pt modelId="{E154EA65-BF46-4F51-93A7-01CC4290B5BD}" type="parTrans" cxnId="{E73A0B7F-4E61-4FF0-B9C0-EE811857D40E}">
      <dgm:prSet/>
      <dgm:spPr/>
      <dgm:t>
        <a:bodyPr/>
        <a:lstStyle/>
        <a:p>
          <a:endParaRPr lang="ru-RU"/>
        </a:p>
      </dgm:t>
    </dgm:pt>
    <dgm:pt modelId="{6F56A62E-4B64-4D33-8DE2-71A067D0FAFB}" type="sibTrans" cxnId="{E73A0B7F-4E61-4FF0-B9C0-EE811857D40E}">
      <dgm:prSet/>
      <dgm:spPr/>
      <dgm:t>
        <a:bodyPr/>
        <a:lstStyle/>
        <a:p>
          <a:endParaRPr lang="ru-RU"/>
        </a:p>
      </dgm:t>
    </dgm:pt>
    <dgm:pt modelId="{49207831-07F0-402E-AD0E-4763B17153DB}">
      <dgm:prSet/>
      <dgm:spPr/>
      <dgm:t>
        <a:bodyPr/>
        <a:lstStyle/>
        <a:p>
          <a:pPr rtl="0"/>
          <a:r>
            <a:rPr lang="ru-RU" smtClean="0"/>
            <a:t>СМИ</a:t>
          </a:r>
          <a:endParaRPr lang="ru-RU"/>
        </a:p>
      </dgm:t>
    </dgm:pt>
    <dgm:pt modelId="{4AACB73B-08E2-46C8-999E-C6C69A3C4558}" type="parTrans" cxnId="{7DEE26B9-2F3D-4678-B9A3-3419429DF992}">
      <dgm:prSet/>
      <dgm:spPr/>
      <dgm:t>
        <a:bodyPr/>
        <a:lstStyle/>
        <a:p>
          <a:endParaRPr lang="ru-RU"/>
        </a:p>
      </dgm:t>
    </dgm:pt>
    <dgm:pt modelId="{B5C6BE56-7DC4-404C-9165-0463BEEB7BBA}" type="sibTrans" cxnId="{7DEE26B9-2F3D-4678-B9A3-3419429DF992}">
      <dgm:prSet/>
      <dgm:spPr/>
      <dgm:t>
        <a:bodyPr/>
        <a:lstStyle/>
        <a:p>
          <a:endParaRPr lang="ru-RU"/>
        </a:p>
      </dgm:t>
    </dgm:pt>
    <dgm:pt modelId="{E063E329-7265-4514-81FB-E61C0DB62AE6}">
      <dgm:prSet/>
      <dgm:spPr/>
      <dgm:t>
        <a:bodyPr/>
        <a:lstStyle/>
        <a:p>
          <a:pPr rtl="0"/>
          <a:r>
            <a:rPr lang="ru-RU" smtClean="0"/>
            <a:t>Интернет</a:t>
          </a:r>
          <a:endParaRPr lang="ru-RU"/>
        </a:p>
      </dgm:t>
    </dgm:pt>
    <dgm:pt modelId="{7216E93A-DC6F-4A0E-A35E-51F8E032CE48}" type="parTrans" cxnId="{F9407B73-3854-4E6D-9E54-44B45607141C}">
      <dgm:prSet/>
      <dgm:spPr/>
      <dgm:t>
        <a:bodyPr/>
        <a:lstStyle/>
        <a:p>
          <a:endParaRPr lang="ru-RU"/>
        </a:p>
      </dgm:t>
    </dgm:pt>
    <dgm:pt modelId="{5E2B1F8A-192B-422D-8784-2B690398195D}" type="sibTrans" cxnId="{F9407B73-3854-4E6D-9E54-44B45607141C}">
      <dgm:prSet/>
      <dgm:spPr/>
      <dgm:t>
        <a:bodyPr/>
        <a:lstStyle/>
        <a:p>
          <a:endParaRPr lang="ru-RU"/>
        </a:p>
      </dgm:t>
    </dgm:pt>
    <dgm:pt modelId="{87A28F3D-2A9D-4D8B-A4AC-927DDB0F3EB4}">
      <dgm:prSet/>
      <dgm:spPr/>
      <dgm:t>
        <a:bodyPr/>
        <a:lstStyle/>
        <a:p>
          <a:pPr rtl="0"/>
          <a:r>
            <a:rPr lang="ru-RU" smtClean="0"/>
            <a:t>…</a:t>
          </a:r>
          <a:endParaRPr lang="ru-RU"/>
        </a:p>
      </dgm:t>
    </dgm:pt>
    <dgm:pt modelId="{1F137B3F-B06E-437A-BEAE-2F9E2130F9C1}" type="parTrans" cxnId="{6E418412-86A1-4388-A6B2-D2D060C09C83}">
      <dgm:prSet/>
      <dgm:spPr/>
      <dgm:t>
        <a:bodyPr/>
        <a:lstStyle/>
        <a:p>
          <a:endParaRPr lang="ru-RU"/>
        </a:p>
      </dgm:t>
    </dgm:pt>
    <dgm:pt modelId="{CA94CDBD-0246-4395-9772-0C5F8B9A49B7}" type="sibTrans" cxnId="{6E418412-86A1-4388-A6B2-D2D060C09C83}">
      <dgm:prSet/>
      <dgm:spPr/>
      <dgm:t>
        <a:bodyPr/>
        <a:lstStyle/>
        <a:p>
          <a:endParaRPr lang="ru-RU"/>
        </a:p>
      </dgm:t>
    </dgm:pt>
    <dgm:pt modelId="{488F855C-010E-44DE-BFE5-4EE4AA34BB6E}" type="pres">
      <dgm:prSet presAssocID="{E4CFA647-4906-40BC-83E8-6F0D5DED28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31F225-E493-4720-A18E-2BDD44A614B0}" type="pres">
      <dgm:prSet presAssocID="{72F669EF-EB64-4D01-A77D-EA77228CD5C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6270E-99C7-441D-805F-34A2C2283817}" type="pres">
      <dgm:prSet presAssocID="{E47EFEBC-FBC6-4EF3-9128-453755964408}" presName="spacer" presStyleCnt="0"/>
      <dgm:spPr/>
    </dgm:pt>
    <dgm:pt modelId="{E3CF8897-BFD5-429B-8D01-B7479EB8E9A1}" type="pres">
      <dgm:prSet presAssocID="{8C627E5E-3C8D-40BA-98D5-668DDDDD460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086F7-80AC-4CE8-A6A8-33D92194CB86}" type="pres">
      <dgm:prSet presAssocID="{6F56A62E-4B64-4D33-8DE2-71A067D0FAFB}" presName="spacer" presStyleCnt="0"/>
      <dgm:spPr/>
    </dgm:pt>
    <dgm:pt modelId="{74860142-07BB-41CE-8B30-18CE8943D0D3}" type="pres">
      <dgm:prSet presAssocID="{49207831-07F0-402E-AD0E-4763B17153D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52B5C-51E3-407B-9BCC-2B269B16E89E}" type="pres">
      <dgm:prSet presAssocID="{B5C6BE56-7DC4-404C-9165-0463BEEB7BBA}" presName="spacer" presStyleCnt="0"/>
      <dgm:spPr/>
    </dgm:pt>
    <dgm:pt modelId="{A2296F3D-2320-4A78-9935-1A555E0C118A}" type="pres">
      <dgm:prSet presAssocID="{E063E329-7265-4514-81FB-E61C0DB62AE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59677-0A49-45DD-85EA-F6AB58015B85}" type="pres">
      <dgm:prSet presAssocID="{5E2B1F8A-192B-422D-8784-2B690398195D}" presName="spacer" presStyleCnt="0"/>
      <dgm:spPr/>
    </dgm:pt>
    <dgm:pt modelId="{C933E115-A996-44E6-938F-DEB3E88515C0}" type="pres">
      <dgm:prSet presAssocID="{87A28F3D-2A9D-4D8B-A4AC-927DDB0F3EB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978E11-03CC-45FB-94A0-943FA4266CC8}" type="presOf" srcId="{87A28F3D-2A9D-4D8B-A4AC-927DDB0F3EB4}" destId="{C933E115-A996-44E6-938F-DEB3E88515C0}" srcOrd="0" destOrd="0" presId="urn:microsoft.com/office/officeart/2005/8/layout/vList2"/>
    <dgm:cxn modelId="{7DEE26B9-2F3D-4678-B9A3-3419429DF992}" srcId="{E4CFA647-4906-40BC-83E8-6F0D5DED2801}" destId="{49207831-07F0-402E-AD0E-4763B17153DB}" srcOrd="2" destOrd="0" parTransId="{4AACB73B-08E2-46C8-999E-C6C69A3C4558}" sibTransId="{B5C6BE56-7DC4-404C-9165-0463BEEB7BBA}"/>
    <dgm:cxn modelId="{58E68F2F-E074-467C-8016-5F6C01B12677}" type="presOf" srcId="{E4CFA647-4906-40BC-83E8-6F0D5DED2801}" destId="{488F855C-010E-44DE-BFE5-4EE4AA34BB6E}" srcOrd="0" destOrd="0" presId="urn:microsoft.com/office/officeart/2005/8/layout/vList2"/>
    <dgm:cxn modelId="{CDC2693F-2E99-48BF-83A1-C3574774CF51}" type="presOf" srcId="{72F669EF-EB64-4D01-A77D-EA77228CD5C6}" destId="{4E31F225-E493-4720-A18E-2BDD44A614B0}" srcOrd="0" destOrd="0" presId="urn:microsoft.com/office/officeart/2005/8/layout/vList2"/>
    <dgm:cxn modelId="{192BC2B4-E4CB-4C37-B58E-B2E1B8347E8E}" type="presOf" srcId="{49207831-07F0-402E-AD0E-4763B17153DB}" destId="{74860142-07BB-41CE-8B30-18CE8943D0D3}" srcOrd="0" destOrd="0" presId="urn:microsoft.com/office/officeart/2005/8/layout/vList2"/>
    <dgm:cxn modelId="{B85543D5-AA25-4260-A566-FDCAF87BA142}" srcId="{E4CFA647-4906-40BC-83E8-6F0D5DED2801}" destId="{72F669EF-EB64-4D01-A77D-EA77228CD5C6}" srcOrd="0" destOrd="0" parTransId="{C192246B-C8A7-4896-8349-233CD70E928E}" sibTransId="{E47EFEBC-FBC6-4EF3-9128-453755964408}"/>
    <dgm:cxn modelId="{F9407B73-3854-4E6D-9E54-44B45607141C}" srcId="{E4CFA647-4906-40BC-83E8-6F0D5DED2801}" destId="{E063E329-7265-4514-81FB-E61C0DB62AE6}" srcOrd="3" destOrd="0" parTransId="{7216E93A-DC6F-4A0E-A35E-51F8E032CE48}" sibTransId="{5E2B1F8A-192B-422D-8784-2B690398195D}"/>
    <dgm:cxn modelId="{32E4D6CD-43D8-4B39-8ACD-75C64435E0AA}" type="presOf" srcId="{E063E329-7265-4514-81FB-E61C0DB62AE6}" destId="{A2296F3D-2320-4A78-9935-1A555E0C118A}" srcOrd="0" destOrd="0" presId="urn:microsoft.com/office/officeart/2005/8/layout/vList2"/>
    <dgm:cxn modelId="{B3EF0DED-47BC-405B-A2BA-6DE740764181}" type="presOf" srcId="{8C627E5E-3C8D-40BA-98D5-668DDDDD4602}" destId="{E3CF8897-BFD5-429B-8D01-B7479EB8E9A1}" srcOrd="0" destOrd="0" presId="urn:microsoft.com/office/officeart/2005/8/layout/vList2"/>
    <dgm:cxn modelId="{6E418412-86A1-4388-A6B2-D2D060C09C83}" srcId="{E4CFA647-4906-40BC-83E8-6F0D5DED2801}" destId="{87A28F3D-2A9D-4D8B-A4AC-927DDB0F3EB4}" srcOrd="4" destOrd="0" parTransId="{1F137B3F-B06E-437A-BEAE-2F9E2130F9C1}" sibTransId="{CA94CDBD-0246-4395-9772-0C5F8B9A49B7}"/>
    <dgm:cxn modelId="{E73A0B7F-4E61-4FF0-B9C0-EE811857D40E}" srcId="{E4CFA647-4906-40BC-83E8-6F0D5DED2801}" destId="{8C627E5E-3C8D-40BA-98D5-668DDDDD4602}" srcOrd="1" destOrd="0" parTransId="{E154EA65-BF46-4F51-93A7-01CC4290B5BD}" sibTransId="{6F56A62E-4B64-4D33-8DE2-71A067D0FAFB}"/>
    <dgm:cxn modelId="{B5737C31-9C1A-4219-B297-81D6F03B1A52}" type="presParOf" srcId="{488F855C-010E-44DE-BFE5-4EE4AA34BB6E}" destId="{4E31F225-E493-4720-A18E-2BDD44A614B0}" srcOrd="0" destOrd="0" presId="urn:microsoft.com/office/officeart/2005/8/layout/vList2"/>
    <dgm:cxn modelId="{02C6083F-3499-4D97-B692-FAD068881254}" type="presParOf" srcId="{488F855C-010E-44DE-BFE5-4EE4AA34BB6E}" destId="{85F6270E-99C7-441D-805F-34A2C2283817}" srcOrd="1" destOrd="0" presId="urn:microsoft.com/office/officeart/2005/8/layout/vList2"/>
    <dgm:cxn modelId="{6986FA59-75C8-428A-A05D-054CCC3D2E12}" type="presParOf" srcId="{488F855C-010E-44DE-BFE5-4EE4AA34BB6E}" destId="{E3CF8897-BFD5-429B-8D01-B7479EB8E9A1}" srcOrd="2" destOrd="0" presId="urn:microsoft.com/office/officeart/2005/8/layout/vList2"/>
    <dgm:cxn modelId="{66469486-583A-4414-9C38-9B70C3610272}" type="presParOf" srcId="{488F855C-010E-44DE-BFE5-4EE4AA34BB6E}" destId="{B26086F7-80AC-4CE8-A6A8-33D92194CB86}" srcOrd="3" destOrd="0" presId="urn:microsoft.com/office/officeart/2005/8/layout/vList2"/>
    <dgm:cxn modelId="{DC657359-9C71-46C9-99B4-C17D037D1980}" type="presParOf" srcId="{488F855C-010E-44DE-BFE5-4EE4AA34BB6E}" destId="{74860142-07BB-41CE-8B30-18CE8943D0D3}" srcOrd="4" destOrd="0" presId="urn:microsoft.com/office/officeart/2005/8/layout/vList2"/>
    <dgm:cxn modelId="{10D4D260-718A-482F-94E3-02C9B3AA6B30}" type="presParOf" srcId="{488F855C-010E-44DE-BFE5-4EE4AA34BB6E}" destId="{7C552B5C-51E3-407B-9BCC-2B269B16E89E}" srcOrd="5" destOrd="0" presId="urn:microsoft.com/office/officeart/2005/8/layout/vList2"/>
    <dgm:cxn modelId="{D71B3D68-2FE7-4E8F-998E-F25687CD5F2C}" type="presParOf" srcId="{488F855C-010E-44DE-BFE5-4EE4AA34BB6E}" destId="{A2296F3D-2320-4A78-9935-1A555E0C118A}" srcOrd="6" destOrd="0" presId="urn:microsoft.com/office/officeart/2005/8/layout/vList2"/>
    <dgm:cxn modelId="{B32988B9-7AE5-467A-8A4C-5B220689B90B}" type="presParOf" srcId="{488F855C-010E-44DE-BFE5-4EE4AA34BB6E}" destId="{B4259677-0A49-45DD-85EA-F6AB58015B85}" srcOrd="7" destOrd="0" presId="urn:microsoft.com/office/officeart/2005/8/layout/vList2"/>
    <dgm:cxn modelId="{DE07FE38-0876-4285-9DE0-B0897E1E6A70}" type="presParOf" srcId="{488F855C-010E-44DE-BFE5-4EE4AA34BB6E}" destId="{C933E115-A996-44E6-938F-DEB3E88515C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018A09D-69AB-4D71-B785-F002D9550420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48DE44D-ED8E-44EC-9798-1D8FDF811450}">
      <dgm:prSet/>
      <dgm:spPr/>
      <dgm:t>
        <a:bodyPr/>
        <a:lstStyle/>
        <a:p>
          <a:pPr rtl="0"/>
          <a:r>
            <a:rPr lang="ru-RU" dirty="0" smtClean="0"/>
            <a:t>О процессах:</a:t>
          </a:r>
          <a:endParaRPr lang="ru-RU" dirty="0"/>
        </a:p>
      </dgm:t>
    </dgm:pt>
    <dgm:pt modelId="{7576D286-9B2A-482E-B247-41A2B569F36C}" type="parTrans" cxnId="{3F90D5BB-97C8-4B15-A952-92125CA7420B}">
      <dgm:prSet/>
      <dgm:spPr/>
      <dgm:t>
        <a:bodyPr/>
        <a:lstStyle/>
        <a:p>
          <a:endParaRPr lang="ru-RU"/>
        </a:p>
      </dgm:t>
    </dgm:pt>
    <dgm:pt modelId="{27797660-EBCB-47EA-8371-95B787CD4270}" type="sibTrans" cxnId="{3F90D5BB-97C8-4B15-A952-92125CA7420B}">
      <dgm:prSet/>
      <dgm:spPr/>
      <dgm:t>
        <a:bodyPr/>
        <a:lstStyle/>
        <a:p>
          <a:endParaRPr lang="ru-RU"/>
        </a:p>
      </dgm:t>
    </dgm:pt>
    <dgm:pt modelId="{B37AD1E9-431D-482D-8ECF-C764F1ABCFB8}">
      <dgm:prSet/>
      <dgm:spPr/>
      <dgm:t>
        <a:bodyPr/>
        <a:lstStyle/>
        <a:p>
          <a:pPr rtl="0"/>
          <a:r>
            <a:rPr lang="ru-RU" smtClean="0"/>
            <a:t>Оценки ситуации</a:t>
          </a:r>
          <a:endParaRPr lang="ru-RU"/>
        </a:p>
      </dgm:t>
    </dgm:pt>
    <dgm:pt modelId="{7AA09C32-1050-4904-A4F9-FAA4DBE79533}" type="parTrans" cxnId="{67A98DA2-FDAB-45D6-8E17-71CB195CD708}">
      <dgm:prSet/>
      <dgm:spPr/>
      <dgm:t>
        <a:bodyPr/>
        <a:lstStyle/>
        <a:p>
          <a:endParaRPr lang="ru-RU"/>
        </a:p>
      </dgm:t>
    </dgm:pt>
    <dgm:pt modelId="{C6070EE5-3F52-4FD5-92C7-3564BDBD4D3E}" type="sibTrans" cxnId="{67A98DA2-FDAB-45D6-8E17-71CB195CD708}">
      <dgm:prSet/>
      <dgm:spPr/>
      <dgm:t>
        <a:bodyPr/>
        <a:lstStyle/>
        <a:p>
          <a:endParaRPr lang="ru-RU"/>
        </a:p>
      </dgm:t>
    </dgm:pt>
    <dgm:pt modelId="{ECDDEA61-D3FA-4FAB-ABB4-DA8A191B5DF2}">
      <dgm:prSet/>
      <dgm:spPr/>
      <dgm:t>
        <a:bodyPr/>
        <a:lstStyle/>
        <a:p>
          <a:pPr rtl="0"/>
          <a:r>
            <a:rPr lang="ru-RU" smtClean="0"/>
            <a:t>Решения проблемы/задачи</a:t>
          </a:r>
          <a:endParaRPr lang="ru-RU"/>
        </a:p>
      </dgm:t>
    </dgm:pt>
    <dgm:pt modelId="{3BCD2991-96C6-41DA-AC90-198FB171DE57}" type="parTrans" cxnId="{57AA7CE6-CBC0-4BB6-A478-4DD2639D23F9}">
      <dgm:prSet/>
      <dgm:spPr/>
      <dgm:t>
        <a:bodyPr/>
        <a:lstStyle/>
        <a:p>
          <a:endParaRPr lang="ru-RU"/>
        </a:p>
      </dgm:t>
    </dgm:pt>
    <dgm:pt modelId="{B9806D00-B297-41DF-A963-B245734B9750}" type="sibTrans" cxnId="{57AA7CE6-CBC0-4BB6-A478-4DD2639D23F9}">
      <dgm:prSet/>
      <dgm:spPr/>
      <dgm:t>
        <a:bodyPr/>
        <a:lstStyle/>
        <a:p>
          <a:endParaRPr lang="ru-RU"/>
        </a:p>
      </dgm:t>
    </dgm:pt>
    <dgm:pt modelId="{63686B3B-CFFA-47BF-A2B8-4625DAAE2B45}">
      <dgm:prSet/>
      <dgm:spPr/>
      <dgm:t>
        <a:bodyPr/>
        <a:lstStyle/>
        <a:p>
          <a:pPr rtl="0"/>
          <a:r>
            <a:rPr lang="ru-RU" smtClean="0"/>
            <a:t>Экспертизы</a:t>
          </a:r>
          <a:endParaRPr lang="ru-RU"/>
        </a:p>
      </dgm:t>
    </dgm:pt>
    <dgm:pt modelId="{F1987E56-03D7-4033-A569-CFDACE24C399}" type="parTrans" cxnId="{12CAE588-841B-41A8-BE6F-492004499F3A}">
      <dgm:prSet/>
      <dgm:spPr/>
      <dgm:t>
        <a:bodyPr/>
        <a:lstStyle/>
        <a:p>
          <a:endParaRPr lang="ru-RU"/>
        </a:p>
      </dgm:t>
    </dgm:pt>
    <dgm:pt modelId="{4D3EA29F-355A-45DC-8738-3401B0FF1D02}" type="sibTrans" cxnId="{12CAE588-841B-41A8-BE6F-492004499F3A}">
      <dgm:prSet/>
      <dgm:spPr/>
      <dgm:t>
        <a:bodyPr/>
        <a:lstStyle/>
        <a:p>
          <a:endParaRPr lang="ru-RU"/>
        </a:p>
      </dgm:t>
    </dgm:pt>
    <dgm:pt modelId="{5854472A-A3C4-4935-BD51-EBED72FA0E3E}">
      <dgm:prSet/>
      <dgm:spPr/>
      <dgm:t>
        <a:bodyPr/>
        <a:lstStyle/>
        <a:p>
          <a:pPr rtl="0"/>
          <a:r>
            <a:rPr lang="ru-RU" dirty="0" smtClean="0"/>
            <a:t>Решения проблемы/задачи</a:t>
          </a:r>
          <a:endParaRPr lang="ru-RU" dirty="0"/>
        </a:p>
      </dgm:t>
    </dgm:pt>
    <dgm:pt modelId="{9D67CC96-A843-4A50-997C-1DD8F8D650D4}" type="parTrans" cxnId="{5FD8B36D-1D97-47F2-9BB2-200FFF7BC03C}">
      <dgm:prSet/>
      <dgm:spPr/>
      <dgm:t>
        <a:bodyPr/>
        <a:lstStyle/>
        <a:p>
          <a:endParaRPr lang="ru-RU"/>
        </a:p>
      </dgm:t>
    </dgm:pt>
    <dgm:pt modelId="{0D86852B-B10B-4AAA-A9C4-81EDE2FF89AB}" type="sibTrans" cxnId="{5FD8B36D-1D97-47F2-9BB2-200FFF7BC03C}">
      <dgm:prSet/>
      <dgm:spPr/>
      <dgm:t>
        <a:bodyPr/>
        <a:lstStyle/>
        <a:p>
          <a:endParaRPr lang="ru-RU"/>
        </a:p>
      </dgm:t>
    </dgm:pt>
    <dgm:pt modelId="{55082356-B78C-4547-B13F-9862258BD7C8}">
      <dgm:prSet/>
      <dgm:spPr/>
      <dgm:t>
        <a:bodyPr/>
        <a:lstStyle/>
        <a:p>
          <a:r>
            <a:rPr lang="ru-RU" smtClean="0"/>
            <a:t>О результатах:</a:t>
          </a:r>
          <a:endParaRPr lang="ru-RU"/>
        </a:p>
      </dgm:t>
    </dgm:pt>
    <dgm:pt modelId="{E4E468E4-C2D2-4D2B-9939-1AE3DCAFEAFA}" type="parTrans" cxnId="{F6C23A36-32E9-481B-BA25-355F0BED2546}">
      <dgm:prSet/>
      <dgm:spPr/>
      <dgm:t>
        <a:bodyPr/>
        <a:lstStyle/>
        <a:p>
          <a:endParaRPr lang="ru-RU"/>
        </a:p>
      </dgm:t>
    </dgm:pt>
    <dgm:pt modelId="{34B4E4DC-3093-46F9-8E38-1D171BC852BC}" type="sibTrans" cxnId="{F6C23A36-32E9-481B-BA25-355F0BED2546}">
      <dgm:prSet/>
      <dgm:spPr/>
      <dgm:t>
        <a:bodyPr/>
        <a:lstStyle/>
        <a:p>
          <a:endParaRPr lang="ru-RU"/>
        </a:p>
      </dgm:t>
    </dgm:pt>
    <dgm:pt modelId="{F8937656-5204-4A6E-9166-031D6AF84B5C}" type="pres">
      <dgm:prSet presAssocID="{F018A09D-69AB-4D71-B785-F002D95504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CCD639-DD6E-4EC1-9D8F-64DF87CB4A95}" type="pres">
      <dgm:prSet presAssocID="{148DE44D-ED8E-44EC-9798-1D8FDF811450}" presName="parentLin" presStyleCnt="0"/>
      <dgm:spPr/>
    </dgm:pt>
    <dgm:pt modelId="{67D650C0-F732-4BA2-AB7C-0A021C54EEB8}" type="pres">
      <dgm:prSet presAssocID="{148DE44D-ED8E-44EC-9798-1D8FDF81145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E7E8954-8330-4EA4-8EBF-6BB25860B80E}" type="pres">
      <dgm:prSet presAssocID="{148DE44D-ED8E-44EC-9798-1D8FDF81145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16D56-1045-4936-B3FD-102A1040FF2E}" type="pres">
      <dgm:prSet presAssocID="{148DE44D-ED8E-44EC-9798-1D8FDF811450}" presName="negativeSpace" presStyleCnt="0"/>
      <dgm:spPr/>
    </dgm:pt>
    <dgm:pt modelId="{B4EA0336-7589-4E03-8346-D90A3003AC93}" type="pres">
      <dgm:prSet presAssocID="{148DE44D-ED8E-44EC-9798-1D8FDF81145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878D3-31AA-4315-BB71-4D0A243188AB}" type="pres">
      <dgm:prSet presAssocID="{27797660-EBCB-47EA-8371-95B787CD4270}" presName="spaceBetweenRectangles" presStyleCnt="0"/>
      <dgm:spPr/>
    </dgm:pt>
    <dgm:pt modelId="{29794BB9-8CDA-4C51-9E71-D2625FE5490D}" type="pres">
      <dgm:prSet presAssocID="{55082356-B78C-4547-B13F-9862258BD7C8}" presName="parentLin" presStyleCnt="0"/>
      <dgm:spPr/>
    </dgm:pt>
    <dgm:pt modelId="{75FA0BD2-9806-4184-8909-F86666B7483A}" type="pres">
      <dgm:prSet presAssocID="{55082356-B78C-4547-B13F-9862258BD7C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F3F89C1-2779-4B64-BC26-0DF0F1C0F0E6}" type="pres">
      <dgm:prSet presAssocID="{55082356-B78C-4547-B13F-9862258BD7C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E8F88-A2D5-43A5-90D6-F24D0EA715D9}" type="pres">
      <dgm:prSet presAssocID="{55082356-B78C-4547-B13F-9862258BD7C8}" presName="negativeSpace" presStyleCnt="0"/>
      <dgm:spPr/>
    </dgm:pt>
    <dgm:pt modelId="{BE9E6FB6-2B22-4DC3-BC29-C478B7EF284A}" type="pres">
      <dgm:prSet presAssocID="{55082356-B78C-4547-B13F-9862258BD7C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D692EB-5B2E-4194-A47B-DF76BB1CE32B}" type="presOf" srcId="{F018A09D-69AB-4D71-B785-F002D9550420}" destId="{F8937656-5204-4A6E-9166-031D6AF84B5C}" srcOrd="0" destOrd="0" presId="urn:microsoft.com/office/officeart/2005/8/layout/list1"/>
    <dgm:cxn modelId="{3F90D5BB-97C8-4B15-A952-92125CA7420B}" srcId="{F018A09D-69AB-4D71-B785-F002D9550420}" destId="{148DE44D-ED8E-44EC-9798-1D8FDF811450}" srcOrd="0" destOrd="0" parTransId="{7576D286-9B2A-482E-B247-41A2B569F36C}" sibTransId="{27797660-EBCB-47EA-8371-95B787CD4270}"/>
    <dgm:cxn modelId="{62414F02-BAAD-499D-8A4D-BD8EFCB60A77}" type="presOf" srcId="{55082356-B78C-4547-B13F-9862258BD7C8}" destId="{75FA0BD2-9806-4184-8909-F86666B7483A}" srcOrd="0" destOrd="0" presId="urn:microsoft.com/office/officeart/2005/8/layout/list1"/>
    <dgm:cxn modelId="{57AA7CE6-CBC0-4BB6-A478-4DD2639D23F9}" srcId="{55082356-B78C-4547-B13F-9862258BD7C8}" destId="{ECDDEA61-D3FA-4FAB-ABB4-DA8A191B5DF2}" srcOrd="1" destOrd="0" parTransId="{3BCD2991-96C6-41DA-AC90-198FB171DE57}" sibTransId="{B9806D00-B297-41DF-A963-B245734B9750}"/>
    <dgm:cxn modelId="{56F0C65B-1031-492B-BB8A-E61352C7850C}" type="presOf" srcId="{148DE44D-ED8E-44EC-9798-1D8FDF811450}" destId="{67D650C0-F732-4BA2-AB7C-0A021C54EEB8}" srcOrd="0" destOrd="0" presId="urn:microsoft.com/office/officeart/2005/8/layout/list1"/>
    <dgm:cxn modelId="{7E0A3AEA-D914-4776-A474-4D219802D265}" type="presOf" srcId="{55082356-B78C-4547-B13F-9862258BD7C8}" destId="{6F3F89C1-2779-4B64-BC26-0DF0F1C0F0E6}" srcOrd="1" destOrd="0" presId="urn:microsoft.com/office/officeart/2005/8/layout/list1"/>
    <dgm:cxn modelId="{B124666E-D997-4B6A-9A3C-D23C62E8E113}" type="presOf" srcId="{148DE44D-ED8E-44EC-9798-1D8FDF811450}" destId="{2E7E8954-8330-4EA4-8EBF-6BB25860B80E}" srcOrd="1" destOrd="0" presId="urn:microsoft.com/office/officeart/2005/8/layout/list1"/>
    <dgm:cxn modelId="{9CD1B9CE-E65A-49CC-9013-FD79056CADDC}" type="presOf" srcId="{ECDDEA61-D3FA-4FAB-ABB4-DA8A191B5DF2}" destId="{BE9E6FB6-2B22-4DC3-BC29-C478B7EF284A}" srcOrd="0" destOrd="1" presId="urn:microsoft.com/office/officeart/2005/8/layout/list1"/>
    <dgm:cxn modelId="{5FD8B36D-1D97-47F2-9BB2-200FFF7BC03C}" srcId="{148DE44D-ED8E-44EC-9798-1D8FDF811450}" destId="{5854472A-A3C4-4935-BD51-EBED72FA0E3E}" srcOrd="1" destOrd="0" parTransId="{9D67CC96-A843-4A50-997C-1DD8F8D650D4}" sibTransId="{0D86852B-B10B-4AAA-A9C4-81EDE2FF89AB}"/>
    <dgm:cxn modelId="{80D5E5B9-4C27-453B-9555-EA00A9AFA0B9}" type="presOf" srcId="{B37AD1E9-431D-482D-8ECF-C764F1ABCFB8}" destId="{BE9E6FB6-2B22-4DC3-BC29-C478B7EF284A}" srcOrd="0" destOrd="0" presId="urn:microsoft.com/office/officeart/2005/8/layout/list1"/>
    <dgm:cxn modelId="{67A98DA2-FDAB-45D6-8E17-71CB195CD708}" srcId="{55082356-B78C-4547-B13F-9862258BD7C8}" destId="{B37AD1E9-431D-482D-8ECF-C764F1ABCFB8}" srcOrd="0" destOrd="0" parTransId="{7AA09C32-1050-4904-A4F9-FAA4DBE79533}" sibTransId="{C6070EE5-3F52-4FD5-92C7-3564BDBD4D3E}"/>
    <dgm:cxn modelId="{EF858C3B-B3BA-4EEE-B17B-3C3DD1F29231}" type="presOf" srcId="{5854472A-A3C4-4935-BD51-EBED72FA0E3E}" destId="{B4EA0336-7589-4E03-8346-D90A3003AC93}" srcOrd="0" destOrd="1" presId="urn:microsoft.com/office/officeart/2005/8/layout/list1"/>
    <dgm:cxn modelId="{6D5E808D-5607-45D3-B5A8-A36FC5633234}" type="presOf" srcId="{63686B3B-CFFA-47BF-A2B8-4625DAAE2B45}" destId="{B4EA0336-7589-4E03-8346-D90A3003AC93}" srcOrd="0" destOrd="0" presId="urn:microsoft.com/office/officeart/2005/8/layout/list1"/>
    <dgm:cxn modelId="{F6C23A36-32E9-481B-BA25-355F0BED2546}" srcId="{F018A09D-69AB-4D71-B785-F002D9550420}" destId="{55082356-B78C-4547-B13F-9862258BD7C8}" srcOrd="1" destOrd="0" parTransId="{E4E468E4-C2D2-4D2B-9939-1AE3DCAFEAFA}" sibTransId="{34B4E4DC-3093-46F9-8E38-1D171BC852BC}"/>
    <dgm:cxn modelId="{12CAE588-841B-41A8-BE6F-492004499F3A}" srcId="{148DE44D-ED8E-44EC-9798-1D8FDF811450}" destId="{63686B3B-CFFA-47BF-A2B8-4625DAAE2B45}" srcOrd="0" destOrd="0" parTransId="{F1987E56-03D7-4033-A569-CFDACE24C399}" sibTransId="{4D3EA29F-355A-45DC-8738-3401B0FF1D02}"/>
    <dgm:cxn modelId="{2C4ADE6B-AFE8-4EE4-B526-B07482DA2E60}" type="presParOf" srcId="{F8937656-5204-4A6E-9166-031D6AF84B5C}" destId="{6DCCD639-DD6E-4EC1-9D8F-64DF87CB4A95}" srcOrd="0" destOrd="0" presId="urn:microsoft.com/office/officeart/2005/8/layout/list1"/>
    <dgm:cxn modelId="{EB2067B2-D8B3-4E73-A5DD-D38137C985E7}" type="presParOf" srcId="{6DCCD639-DD6E-4EC1-9D8F-64DF87CB4A95}" destId="{67D650C0-F732-4BA2-AB7C-0A021C54EEB8}" srcOrd="0" destOrd="0" presId="urn:microsoft.com/office/officeart/2005/8/layout/list1"/>
    <dgm:cxn modelId="{D5439177-3170-4F2F-A8BF-9A2485AAF7DF}" type="presParOf" srcId="{6DCCD639-DD6E-4EC1-9D8F-64DF87CB4A95}" destId="{2E7E8954-8330-4EA4-8EBF-6BB25860B80E}" srcOrd="1" destOrd="0" presId="urn:microsoft.com/office/officeart/2005/8/layout/list1"/>
    <dgm:cxn modelId="{8F852228-505F-475C-B918-F90233A9C76D}" type="presParOf" srcId="{F8937656-5204-4A6E-9166-031D6AF84B5C}" destId="{AFC16D56-1045-4936-B3FD-102A1040FF2E}" srcOrd="1" destOrd="0" presId="urn:microsoft.com/office/officeart/2005/8/layout/list1"/>
    <dgm:cxn modelId="{C80D8C15-F41A-4756-864B-244AAA056A1D}" type="presParOf" srcId="{F8937656-5204-4A6E-9166-031D6AF84B5C}" destId="{B4EA0336-7589-4E03-8346-D90A3003AC93}" srcOrd="2" destOrd="0" presId="urn:microsoft.com/office/officeart/2005/8/layout/list1"/>
    <dgm:cxn modelId="{11C02DE7-7029-4B23-92BE-85A573E8A1FD}" type="presParOf" srcId="{F8937656-5204-4A6E-9166-031D6AF84B5C}" destId="{272878D3-31AA-4315-BB71-4D0A243188AB}" srcOrd="3" destOrd="0" presId="urn:microsoft.com/office/officeart/2005/8/layout/list1"/>
    <dgm:cxn modelId="{339B1530-90F3-4A50-AB25-8C2068BBBFFF}" type="presParOf" srcId="{F8937656-5204-4A6E-9166-031D6AF84B5C}" destId="{29794BB9-8CDA-4C51-9E71-D2625FE5490D}" srcOrd="4" destOrd="0" presId="urn:microsoft.com/office/officeart/2005/8/layout/list1"/>
    <dgm:cxn modelId="{83890C9C-C164-4259-B2EB-2157AB4EF0DA}" type="presParOf" srcId="{29794BB9-8CDA-4C51-9E71-D2625FE5490D}" destId="{75FA0BD2-9806-4184-8909-F86666B7483A}" srcOrd="0" destOrd="0" presId="urn:microsoft.com/office/officeart/2005/8/layout/list1"/>
    <dgm:cxn modelId="{DFB6209C-58B9-4646-8356-362571E36147}" type="presParOf" srcId="{29794BB9-8CDA-4C51-9E71-D2625FE5490D}" destId="{6F3F89C1-2779-4B64-BC26-0DF0F1C0F0E6}" srcOrd="1" destOrd="0" presId="urn:microsoft.com/office/officeart/2005/8/layout/list1"/>
    <dgm:cxn modelId="{0E44C740-92DA-45D6-854B-95FCD168323F}" type="presParOf" srcId="{F8937656-5204-4A6E-9166-031D6AF84B5C}" destId="{03EE8F88-A2D5-43A5-90D6-F24D0EA715D9}" srcOrd="5" destOrd="0" presId="urn:microsoft.com/office/officeart/2005/8/layout/list1"/>
    <dgm:cxn modelId="{C6F749C5-0A94-4361-8DFD-FEB2DDB6C9AA}" type="presParOf" srcId="{F8937656-5204-4A6E-9166-031D6AF84B5C}" destId="{BE9E6FB6-2B22-4DC3-BC29-C478B7EF284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A20BC2A-5102-4C6C-8ECE-8C4F59BBA02B}" type="doc">
      <dgm:prSet loTypeId="urn:microsoft.com/office/officeart/2005/8/layout/vList5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3F75276-95E7-446E-867F-B027CD7EAE2D}">
      <dgm:prSet/>
      <dgm:spPr/>
      <dgm:t>
        <a:bodyPr/>
        <a:lstStyle/>
        <a:p>
          <a:pPr rtl="0"/>
          <a:r>
            <a:rPr lang="ru-RU" dirty="0" smtClean="0"/>
            <a:t>Официальное обращение:</a:t>
          </a:r>
          <a:endParaRPr lang="ru-RU" dirty="0"/>
        </a:p>
      </dgm:t>
    </dgm:pt>
    <dgm:pt modelId="{9F544199-C0AA-4ABA-82C0-0D69F912B755}" type="parTrans" cxnId="{E79C15EC-708F-46EF-AEC8-94E34C2FBB74}">
      <dgm:prSet/>
      <dgm:spPr/>
      <dgm:t>
        <a:bodyPr/>
        <a:lstStyle/>
        <a:p>
          <a:endParaRPr lang="ru-RU"/>
        </a:p>
      </dgm:t>
    </dgm:pt>
    <dgm:pt modelId="{7DF7AC19-89A3-4D5D-94EA-E66588E9ADFF}" type="sibTrans" cxnId="{E79C15EC-708F-46EF-AEC8-94E34C2FBB74}">
      <dgm:prSet/>
      <dgm:spPr/>
      <dgm:t>
        <a:bodyPr/>
        <a:lstStyle/>
        <a:p>
          <a:endParaRPr lang="ru-RU"/>
        </a:p>
      </dgm:t>
    </dgm:pt>
    <dgm:pt modelId="{FC746A4E-8965-428E-AFBF-9A01E5854D49}">
      <dgm:prSet/>
      <dgm:spPr/>
      <dgm:t>
        <a:bodyPr/>
        <a:lstStyle/>
        <a:p>
          <a:pPr rtl="0"/>
          <a:r>
            <a:rPr lang="ru-RU" dirty="0" smtClean="0"/>
            <a:t>Аналитическая записка по итогам проведенного исследования ситуации (опроса, наблюдения, изучения НПД и т.д.)</a:t>
          </a:r>
          <a:endParaRPr lang="ru-RU" dirty="0"/>
        </a:p>
      </dgm:t>
    </dgm:pt>
    <dgm:pt modelId="{EF856E80-8CCC-4A8A-9796-A2087AF83F52}" type="parTrans" cxnId="{9B69B993-AD00-4B86-BE2D-D7EA35FB6FAB}">
      <dgm:prSet/>
      <dgm:spPr/>
      <dgm:t>
        <a:bodyPr/>
        <a:lstStyle/>
        <a:p>
          <a:endParaRPr lang="ru-RU"/>
        </a:p>
      </dgm:t>
    </dgm:pt>
    <dgm:pt modelId="{26A02889-76B6-474E-B6CD-6F70070EF159}" type="sibTrans" cxnId="{9B69B993-AD00-4B86-BE2D-D7EA35FB6FAB}">
      <dgm:prSet/>
      <dgm:spPr/>
      <dgm:t>
        <a:bodyPr/>
        <a:lstStyle/>
        <a:p>
          <a:endParaRPr lang="ru-RU"/>
        </a:p>
      </dgm:t>
    </dgm:pt>
    <dgm:pt modelId="{CAD3EB5A-0FF4-4187-A9EA-7869042397FA}">
      <dgm:prSet/>
      <dgm:spPr/>
      <dgm:t>
        <a:bodyPr/>
        <a:lstStyle/>
        <a:p>
          <a:pPr rtl="0"/>
          <a:r>
            <a:rPr lang="ru-RU" dirty="0" smtClean="0"/>
            <a:t>Экспертное заключение (оценочное или </a:t>
          </a:r>
          <a:r>
            <a:rPr lang="ru-RU" dirty="0" err="1" smtClean="0"/>
            <a:t>безоценочное</a:t>
          </a:r>
          <a:r>
            <a:rPr lang="ru-RU" dirty="0" smtClean="0"/>
            <a:t>)</a:t>
          </a:r>
          <a:endParaRPr lang="ru-RU" dirty="0"/>
        </a:p>
      </dgm:t>
    </dgm:pt>
    <dgm:pt modelId="{BF98065F-39B4-4783-95BC-74CF0E794CF5}" type="parTrans" cxnId="{DDDF5BCD-9587-41CC-A743-5957E5DFBDB6}">
      <dgm:prSet/>
      <dgm:spPr/>
      <dgm:t>
        <a:bodyPr/>
        <a:lstStyle/>
        <a:p>
          <a:endParaRPr lang="ru-RU"/>
        </a:p>
      </dgm:t>
    </dgm:pt>
    <dgm:pt modelId="{FBBF3BFE-4EC3-4211-976A-43EDA64A4163}" type="sibTrans" cxnId="{DDDF5BCD-9587-41CC-A743-5957E5DFBDB6}">
      <dgm:prSet/>
      <dgm:spPr/>
      <dgm:t>
        <a:bodyPr/>
        <a:lstStyle/>
        <a:p>
          <a:endParaRPr lang="ru-RU"/>
        </a:p>
      </dgm:t>
    </dgm:pt>
    <dgm:pt modelId="{70AF7CBB-8787-4976-A73C-D6EE91B48FAE}">
      <dgm:prSet/>
      <dgm:spPr/>
      <dgm:t>
        <a:bodyPr/>
        <a:lstStyle/>
        <a:p>
          <a:pPr rtl="0"/>
          <a:r>
            <a:rPr lang="ru-RU" dirty="0" smtClean="0"/>
            <a:t>В адрес администрации образовательной организации</a:t>
          </a:r>
          <a:endParaRPr lang="ru-RU" dirty="0"/>
        </a:p>
      </dgm:t>
    </dgm:pt>
    <dgm:pt modelId="{ED65253C-B602-436D-84BE-7B976F503844}" type="parTrans" cxnId="{EB12E378-FBC3-40AC-9AD0-E508FB2FFF31}">
      <dgm:prSet/>
      <dgm:spPr/>
      <dgm:t>
        <a:bodyPr/>
        <a:lstStyle/>
        <a:p>
          <a:endParaRPr lang="ru-RU"/>
        </a:p>
      </dgm:t>
    </dgm:pt>
    <dgm:pt modelId="{0B0D5F68-DFB2-444F-A417-7422754C15A2}" type="sibTrans" cxnId="{EB12E378-FBC3-40AC-9AD0-E508FB2FFF31}">
      <dgm:prSet/>
      <dgm:spPr/>
      <dgm:t>
        <a:bodyPr/>
        <a:lstStyle/>
        <a:p>
          <a:endParaRPr lang="ru-RU"/>
        </a:p>
      </dgm:t>
    </dgm:pt>
    <dgm:pt modelId="{6DA882E9-4F21-4755-BEBE-C2D25A546FAD}">
      <dgm:prSet/>
      <dgm:spPr/>
      <dgm:t>
        <a:bodyPr/>
        <a:lstStyle/>
        <a:p>
          <a:pPr rtl="0"/>
          <a:r>
            <a:rPr lang="ru-RU" dirty="0" smtClean="0"/>
            <a:t>В адрес органа управления, учредителя</a:t>
          </a:r>
          <a:endParaRPr lang="ru-RU" dirty="0"/>
        </a:p>
      </dgm:t>
    </dgm:pt>
    <dgm:pt modelId="{404DF2C9-AC4A-415C-B44D-93A2E781C0B5}" type="parTrans" cxnId="{B8827FC1-9CD3-46D6-9882-371D47EBB3F0}">
      <dgm:prSet/>
      <dgm:spPr/>
      <dgm:t>
        <a:bodyPr/>
        <a:lstStyle/>
        <a:p>
          <a:endParaRPr lang="ru-RU"/>
        </a:p>
      </dgm:t>
    </dgm:pt>
    <dgm:pt modelId="{074EC3B5-5562-4DA5-8963-5F2544977648}" type="sibTrans" cxnId="{B8827FC1-9CD3-46D6-9882-371D47EBB3F0}">
      <dgm:prSet/>
      <dgm:spPr/>
      <dgm:t>
        <a:bodyPr/>
        <a:lstStyle/>
        <a:p>
          <a:endParaRPr lang="ru-RU"/>
        </a:p>
      </dgm:t>
    </dgm:pt>
    <dgm:pt modelId="{BAB49558-1A20-442F-922B-71239437AA4D}">
      <dgm:prSet/>
      <dgm:spPr/>
      <dgm:t>
        <a:bodyPr/>
        <a:lstStyle/>
        <a:p>
          <a:r>
            <a:rPr lang="ru-RU" dirty="0" smtClean="0"/>
            <a:t>В адрес общественных организаций по защите прав граждан (ОП РФ, общество защиты прав потребителей и др.)</a:t>
          </a:r>
          <a:endParaRPr lang="ru-RU" dirty="0"/>
        </a:p>
      </dgm:t>
    </dgm:pt>
    <dgm:pt modelId="{23FA4712-DAF7-4867-8EE9-70023CF8DF2C}" type="parTrans" cxnId="{BFED22A1-E9D4-4BC3-8A4C-3FCDC40EFE78}">
      <dgm:prSet/>
      <dgm:spPr/>
      <dgm:t>
        <a:bodyPr/>
        <a:lstStyle/>
        <a:p>
          <a:endParaRPr lang="ru-RU"/>
        </a:p>
      </dgm:t>
    </dgm:pt>
    <dgm:pt modelId="{6C02BE26-24D1-4576-9C2E-C619A6D0A696}" type="sibTrans" cxnId="{BFED22A1-E9D4-4BC3-8A4C-3FCDC40EFE78}">
      <dgm:prSet/>
      <dgm:spPr/>
      <dgm:t>
        <a:bodyPr/>
        <a:lstStyle/>
        <a:p>
          <a:endParaRPr lang="ru-RU"/>
        </a:p>
      </dgm:t>
    </dgm:pt>
    <dgm:pt modelId="{392D37EA-AD4A-4E46-A93E-E33F5FDB2871}">
      <dgm:prSet/>
      <dgm:spPr/>
      <dgm:t>
        <a:bodyPr/>
        <a:lstStyle/>
        <a:p>
          <a:r>
            <a:rPr lang="ru-RU" dirty="0" smtClean="0"/>
            <a:t>Открытое обращение:</a:t>
          </a:r>
          <a:endParaRPr lang="ru-RU" dirty="0"/>
        </a:p>
      </dgm:t>
    </dgm:pt>
    <dgm:pt modelId="{A9127DC5-01CB-4000-B42E-77C9483D0249}" type="parTrans" cxnId="{D706A94B-0C00-426B-91B7-B26BC4D990EB}">
      <dgm:prSet/>
      <dgm:spPr/>
      <dgm:t>
        <a:bodyPr/>
        <a:lstStyle/>
        <a:p>
          <a:endParaRPr lang="ru-RU"/>
        </a:p>
      </dgm:t>
    </dgm:pt>
    <dgm:pt modelId="{5F765E93-7744-40A2-9AAF-86541B99F0C1}" type="sibTrans" cxnId="{D706A94B-0C00-426B-91B7-B26BC4D990EB}">
      <dgm:prSet/>
      <dgm:spPr/>
      <dgm:t>
        <a:bodyPr/>
        <a:lstStyle/>
        <a:p>
          <a:endParaRPr lang="ru-RU"/>
        </a:p>
      </dgm:t>
    </dgm:pt>
    <dgm:pt modelId="{31351D5C-382F-41BD-A8A9-A0E066964D36}">
      <dgm:prSet/>
      <dgm:spPr/>
      <dgm:t>
        <a:bodyPr/>
        <a:lstStyle/>
        <a:p>
          <a:pPr rtl="0"/>
          <a:r>
            <a:rPr lang="ru-RU" dirty="0" smtClean="0"/>
            <a:t>В СМИ</a:t>
          </a:r>
          <a:endParaRPr lang="ru-RU" dirty="0"/>
        </a:p>
      </dgm:t>
    </dgm:pt>
    <dgm:pt modelId="{B4F52B9E-CFC9-42D2-81A9-50EF594FC9FF}" type="parTrans" cxnId="{989D37BB-AAE4-4BEC-8F36-22B434316485}">
      <dgm:prSet/>
      <dgm:spPr/>
      <dgm:t>
        <a:bodyPr/>
        <a:lstStyle/>
        <a:p>
          <a:endParaRPr lang="ru-RU"/>
        </a:p>
      </dgm:t>
    </dgm:pt>
    <dgm:pt modelId="{ADEDC6D2-82B0-4992-95CB-B30B4FC23B57}" type="sibTrans" cxnId="{989D37BB-AAE4-4BEC-8F36-22B434316485}">
      <dgm:prSet/>
      <dgm:spPr/>
      <dgm:t>
        <a:bodyPr/>
        <a:lstStyle/>
        <a:p>
          <a:endParaRPr lang="ru-RU"/>
        </a:p>
      </dgm:t>
    </dgm:pt>
    <dgm:pt modelId="{76693560-8D4E-4F37-9CE1-FAFCC752367F}">
      <dgm:prSet/>
      <dgm:spPr/>
      <dgm:t>
        <a:bodyPr/>
        <a:lstStyle/>
        <a:p>
          <a:pPr rtl="0"/>
          <a:r>
            <a:rPr lang="ru-RU" dirty="0" smtClean="0"/>
            <a:t>На официальном сайте образовательной организации</a:t>
          </a:r>
          <a:endParaRPr lang="ru-RU" dirty="0"/>
        </a:p>
      </dgm:t>
    </dgm:pt>
    <dgm:pt modelId="{9751E02B-7ECB-4220-89F4-BEDFE1C8BE2A}" type="parTrans" cxnId="{782BF95E-64BF-4275-B695-E91392A8A691}">
      <dgm:prSet/>
      <dgm:spPr/>
      <dgm:t>
        <a:bodyPr/>
        <a:lstStyle/>
        <a:p>
          <a:endParaRPr lang="ru-RU"/>
        </a:p>
      </dgm:t>
    </dgm:pt>
    <dgm:pt modelId="{A7DC4DEF-C3C1-4996-AFED-ECFB455E785E}" type="sibTrans" cxnId="{782BF95E-64BF-4275-B695-E91392A8A691}">
      <dgm:prSet/>
      <dgm:spPr/>
      <dgm:t>
        <a:bodyPr/>
        <a:lstStyle/>
        <a:p>
          <a:endParaRPr lang="ru-RU"/>
        </a:p>
      </dgm:t>
    </dgm:pt>
    <dgm:pt modelId="{876F0C5E-A989-4867-99FE-14981A20738D}">
      <dgm:prSet/>
      <dgm:spPr/>
      <dgm:t>
        <a:bodyPr/>
        <a:lstStyle/>
        <a:p>
          <a:pPr rtl="0"/>
          <a:r>
            <a:rPr lang="ru-RU" dirty="0" smtClean="0"/>
            <a:t>На официальных сайтах органов управления</a:t>
          </a:r>
          <a:endParaRPr lang="ru-RU" dirty="0"/>
        </a:p>
      </dgm:t>
    </dgm:pt>
    <dgm:pt modelId="{D6AC508E-100F-45D4-A19C-A6F367236600}" type="parTrans" cxnId="{254F47F0-85ED-4F71-8564-690D1412175C}">
      <dgm:prSet/>
      <dgm:spPr/>
      <dgm:t>
        <a:bodyPr/>
        <a:lstStyle/>
        <a:p>
          <a:endParaRPr lang="ru-RU"/>
        </a:p>
      </dgm:t>
    </dgm:pt>
    <dgm:pt modelId="{AE5E7210-DAB9-490D-A1D3-FB08A1370B0C}" type="sibTrans" cxnId="{254F47F0-85ED-4F71-8564-690D1412175C}">
      <dgm:prSet/>
      <dgm:spPr/>
      <dgm:t>
        <a:bodyPr/>
        <a:lstStyle/>
        <a:p>
          <a:endParaRPr lang="ru-RU"/>
        </a:p>
      </dgm:t>
    </dgm:pt>
    <dgm:pt modelId="{60510BB3-C3DF-45BE-A479-B89C9CF389F9}">
      <dgm:prSet/>
      <dgm:spPr/>
      <dgm:t>
        <a:bodyPr/>
        <a:lstStyle/>
        <a:p>
          <a:pPr rtl="0"/>
          <a:r>
            <a:rPr lang="ru-RU" dirty="0" smtClean="0"/>
            <a:t>На иных сайтах, посвященных соответствующим проблемам (ОП РФ)</a:t>
          </a:r>
          <a:endParaRPr lang="ru-RU" dirty="0"/>
        </a:p>
      </dgm:t>
    </dgm:pt>
    <dgm:pt modelId="{D2996862-B3A3-4BF9-879F-5CEF8F71C155}" type="parTrans" cxnId="{ED4BCE4E-00E7-4025-9E0F-61ED98BB832E}">
      <dgm:prSet/>
      <dgm:spPr/>
      <dgm:t>
        <a:bodyPr/>
        <a:lstStyle/>
        <a:p>
          <a:endParaRPr lang="ru-RU"/>
        </a:p>
      </dgm:t>
    </dgm:pt>
    <dgm:pt modelId="{815FCAF9-B56F-4A09-B170-1219854B5A34}" type="sibTrans" cxnId="{ED4BCE4E-00E7-4025-9E0F-61ED98BB832E}">
      <dgm:prSet/>
      <dgm:spPr/>
      <dgm:t>
        <a:bodyPr/>
        <a:lstStyle/>
        <a:p>
          <a:endParaRPr lang="ru-RU"/>
        </a:p>
      </dgm:t>
    </dgm:pt>
    <dgm:pt modelId="{247D09D0-377B-4EA1-80FA-A85B7318C91E}">
      <dgm:prSet/>
      <dgm:spPr/>
      <dgm:t>
        <a:bodyPr/>
        <a:lstStyle/>
        <a:p>
          <a:r>
            <a:rPr lang="ru-RU" dirty="0" smtClean="0"/>
            <a:t>Аналитико-оценочные материалы:</a:t>
          </a:r>
          <a:endParaRPr lang="ru-RU" dirty="0"/>
        </a:p>
      </dgm:t>
    </dgm:pt>
    <dgm:pt modelId="{B96B0E65-24F2-415E-A2E9-2E021516D40B}" type="parTrans" cxnId="{B2362C50-8033-4D02-8991-053434BBEE7A}">
      <dgm:prSet/>
      <dgm:spPr/>
      <dgm:t>
        <a:bodyPr/>
        <a:lstStyle/>
        <a:p>
          <a:endParaRPr lang="ru-RU"/>
        </a:p>
      </dgm:t>
    </dgm:pt>
    <dgm:pt modelId="{47AAB7D2-146D-4CF6-BC79-B3661F39EE08}" type="sibTrans" cxnId="{B2362C50-8033-4D02-8991-053434BBEE7A}">
      <dgm:prSet/>
      <dgm:spPr/>
      <dgm:t>
        <a:bodyPr/>
        <a:lstStyle/>
        <a:p>
          <a:endParaRPr lang="ru-RU"/>
        </a:p>
      </dgm:t>
    </dgm:pt>
    <dgm:pt modelId="{2F329B45-BDFD-4CB3-BFAB-568DB870357F}">
      <dgm:prSet/>
      <dgm:spPr/>
      <dgm:t>
        <a:bodyPr/>
        <a:lstStyle/>
        <a:p>
          <a:pPr rtl="0"/>
          <a:r>
            <a:rPr lang="ru-RU" dirty="0" smtClean="0"/>
            <a:t>В социальных сетях…</a:t>
          </a:r>
          <a:endParaRPr lang="ru-RU" dirty="0"/>
        </a:p>
      </dgm:t>
    </dgm:pt>
    <dgm:pt modelId="{466E68E2-A6A9-4E87-91C8-17A911C2EE26}" type="parTrans" cxnId="{22B0FFB0-909F-494E-A0F0-D0B881241402}">
      <dgm:prSet/>
      <dgm:spPr/>
    </dgm:pt>
    <dgm:pt modelId="{F7C3B17B-1D24-471F-8D50-EF40BB09CA59}" type="sibTrans" cxnId="{22B0FFB0-909F-494E-A0F0-D0B881241402}">
      <dgm:prSet/>
      <dgm:spPr/>
    </dgm:pt>
    <dgm:pt modelId="{4326C728-76FB-417A-B870-952AD6A0CA72}" type="pres">
      <dgm:prSet presAssocID="{2A20BC2A-5102-4C6C-8ECE-8C4F59BBA0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DDAF9-6A67-41FE-ABBB-45237C0A35A2}" type="pres">
      <dgm:prSet presAssocID="{C3F75276-95E7-446E-867F-B027CD7EAE2D}" presName="linNode" presStyleCnt="0"/>
      <dgm:spPr/>
      <dgm:t>
        <a:bodyPr/>
        <a:lstStyle/>
        <a:p>
          <a:endParaRPr lang="ru-RU"/>
        </a:p>
      </dgm:t>
    </dgm:pt>
    <dgm:pt modelId="{81011283-56DF-493B-BB07-1BB547188773}" type="pres">
      <dgm:prSet presAssocID="{C3F75276-95E7-446E-867F-B027CD7EAE2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AD63B-8CCD-469C-8DDF-D22BDE95169C}" type="pres">
      <dgm:prSet presAssocID="{C3F75276-95E7-446E-867F-B027CD7EAE2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3BA88-0382-4197-AA23-01B437241920}" type="pres">
      <dgm:prSet presAssocID="{7DF7AC19-89A3-4D5D-94EA-E66588E9ADFF}" presName="sp" presStyleCnt="0"/>
      <dgm:spPr/>
      <dgm:t>
        <a:bodyPr/>
        <a:lstStyle/>
        <a:p>
          <a:endParaRPr lang="ru-RU"/>
        </a:p>
      </dgm:t>
    </dgm:pt>
    <dgm:pt modelId="{843E0AE4-137F-4EDF-941C-63C39CE7F381}" type="pres">
      <dgm:prSet presAssocID="{392D37EA-AD4A-4E46-A93E-E33F5FDB2871}" presName="linNode" presStyleCnt="0"/>
      <dgm:spPr/>
    </dgm:pt>
    <dgm:pt modelId="{3A19AFCE-089B-4D6E-B2D9-A90D1026272C}" type="pres">
      <dgm:prSet presAssocID="{392D37EA-AD4A-4E46-A93E-E33F5FDB287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C0A90-89AB-47D9-A45E-65FFF6370CA7}" type="pres">
      <dgm:prSet presAssocID="{392D37EA-AD4A-4E46-A93E-E33F5FDB287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FF61D-70BE-4316-B2B4-BCAFED58A72D}" type="pres">
      <dgm:prSet presAssocID="{5F765E93-7744-40A2-9AAF-86541B99F0C1}" presName="sp" presStyleCnt="0"/>
      <dgm:spPr/>
    </dgm:pt>
    <dgm:pt modelId="{062F169C-EE62-44BD-85FC-2A6436185D95}" type="pres">
      <dgm:prSet presAssocID="{247D09D0-377B-4EA1-80FA-A85B7318C91E}" presName="linNode" presStyleCnt="0"/>
      <dgm:spPr/>
    </dgm:pt>
    <dgm:pt modelId="{C1965386-61E9-4DA3-9993-8C7037EBD0BC}" type="pres">
      <dgm:prSet presAssocID="{247D09D0-377B-4EA1-80FA-A85B7318C91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8B7D5-D3E8-4B05-988E-28880D57CA3E}" type="pres">
      <dgm:prSet presAssocID="{247D09D0-377B-4EA1-80FA-A85B7318C91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F70ECF-CA92-46C6-9FD8-DD0524C4A496}" type="presOf" srcId="{CAD3EB5A-0FF4-4187-A9EA-7869042397FA}" destId="{46D8B7D5-D3E8-4B05-988E-28880D57CA3E}" srcOrd="0" destOrd="1" presId="urn:microsoft.com/office/officeart/2005/8/layout/vList5"/>
    <dgm:cxn modelId="{22B0FFB0-909F-494E-A0F0-D0B881241402}" srcId="{392D37EA-AD4A-4E46-A93E-E33F5FDB2871}" destId="{2F329B45-BDFD-4CB3-BFAB-568DB870357F}" srcOrd="4" destOrd="0" parTransId="{466E68E2-A6A9-4E87-91C8-17A911C2EE26}" sibTransId="{F7C3B17B-1D24-471F-8D50-EF40BB09CA59}"/>
    <dgm:cxn modelId="{9B69B993-AD00-4B86-BE2D-D7EA35FB6FAB}" srcId="{247D09D0-377B-4EA1-80FA-A85B7318C91E}" destId="{FC746A4E-8965-428E-AFBF-9A01E5854D49}" srcOrd="0" destOrd="0" parTransId="{EF856E80-8CCC-4A8A-9796-A2087AF83F52}" sibTransId="{26A02889-76B6-474E-B6CD-6F70070EF159}"/>
    <dgm:cxn modelId="{D706A94B-0C00-426B-91B7-B26BC4D990EB}" srcId="{2A20BC2A-5102-4C6C-8ECE-8C4F59BBA02B}" destId="{392D37EA-AD4A-4E46-A93E-E33F5FDB2871}" srcOrd="1" destOrd="0" parTransId="{A9127DC5-01CB-4000-B42E-77C9483D0249}" sibTransId="{5F765E93-7744-40A2-9AAF-86541B99F0C1}"/>
    <dgm:cxn modelId="{7330E02F-9430-4D7D-AAA7-9D863FDD1978}" type="presOf" srcId="{70AF7CBB-8787-4976-A73C-D6EE91B48FAE}" destId="{85FAD63B-8CCD-469C-8DDF-D22BDE95169C}" srcOrd="0" destOrd="0" presId="urn:microsoft.com/office/officeart/2005/8/layout/vList5"/>
    <dgm:cxn modelId="{E79C15EC-708F-46EF-AEC8-94E34C2FBB74}" srcId="{2A20BC2A-5102-4C6C-8ECE-8C4F59BBA02B}" destId="{C3F75276-95E7-446E-867F-B027CD7EAE2D}" srcOrd="0" destOrd="0" parTransId="{9F544199-C0AA-4ABA-82C0-0D69F912B755}" sibTransId="{7DF7AC19-89A3-4D5D-94EA-E66588E9ADFF}"/>
    <dgm:cxn modelId="{0651202E-2D96-4B0D-A6F0-D306505FE420}" type="presOf" srcId="{31351D5C-382F-41BD-A8A9-A0E066964D36}" destId="{246C0A90-89AB-47D9-A45E-65FFF6370CA7}" srcOrd="0" destOrd="0" presId="urn:microsoft.com/office/officeart/2005/8/layout/vList5"/>
    <dgm:cxn modelId="{798A19FF-36A6-4B0C-BA53-DB0983CEA776}" type="presOf" srcId="{6DA882E9-4F21-4755-BEBE-C2D25A546FAD}" destId="{85FAD63B-8CCD-469C-8DDF-D22BDE95169C}" srcOrd="0" destOrd="1" presId="urn:microsoft.com/office/officeart/2005/8/layout/vList5"/>
    <dgm:cxn modelId="{B8827FC1-9CD3-46D6-9882-371D47EBB3F0}" srcId="{C3F75276-95E7-446E-867F-B027CD7EAE2D}" destId="{6DA882E9-4F21-4755-BEBE-C2D25A546FAD}" srcOrd="1" destOrd="0" parTransId="{404DF2C9-AC4A-415C-B44D-93A2E781C0B5}" sibTransId="{074EC3B5-5562-4DA5-8963-5F2544977648}"/>
    <dgm:cxn modelId="{B2362C50-8033-4D02-8991-053434BBEE7A}" srcId="{2A20BC2A-5102-4C6C-8ECE-8C4F59BBA02B}" destId="{247D09D0-377B-4EA1-80FA-A85B7318C91E}" srcOrd="2" destOrd="0" parTransId="{B96B0E65-24F2-415E-A2E9-2E021516D40B}" sibTransId="{47AAB7D2-146D-4CF6-BC79-B3661F39EE08}"/>
    <dgm:cxn modelId="{A51C2E36-655D-43C6-B045-CBCD77163C6A}" type="presOf" srcId="{2F329B45-BDFD-4CB3-BFAB-568DB870357F}" destId="{246C0A90-89AB-47D9-A45E-65FFF6370CA7}" srcOrd="0" destOrd="4" presId="urn:microsoft.com/office/officeart/2005/8/layout/vList5"/>
    <dgm:cxn modelId="{456FD642-198B-4AFF-921A-E93FB983D90B}" type="presOf" srcId="{392D37EA-AD4A-4E46-A93E-E33F5FDB2871}" destId="{3A19AFCE-089B-4D6E-B2D9-A90D1026272C}" srcOrd="0" destOrd="0" presId="urn:microsoft.com/office/officeart/2005/8/layout/vList5"/>
    <dgm:cxn modelId="{ED4BCE4E-00E7-4025-9E0F-61ED98BB832E}" srcId="{392D37EA-AD4A-4E46-A93E-E33F5FDB2871}" destId="{60510BB3-C3DF-45BE-A479-B89C9CF389F9}" srcOrd="3" destOrd="0" parTransId="{D2996862-B3A3-4BF9-879F-5CEF8F71C155}" sibTransId="{815FCAF9-B56F-4A09-B170-1219854B5A34}"/>
    <dgm:cxn modelId="{D1F58A90-6D42-4ABE-AC6E-58366B374C84}" type="presOf" srcId="{BAB49558-1A20-442F-922B-71239437AA4D}" destId="{85FAD63B-8CCD-469C-8DDF-D22BDE95169C}" srcOrd="0" destOrd="2" presId="urn:microsoft.com/office/officeart/2005/8/layout/vList5"/>
    <dgm:cxn modelId="{FC0A596C-D9BE-4987-937D-D54C90FF643D}" type="presOf" srcId="{60510BB3-C3DF-45BE-A479-B89C9CF389F9}" destId="{246C0A90-89AB-47D9-A45E-65FFF6370CA7}" srcOrd="0" destOrd="3" presId="urn:microsoft.com/office/officeart/2005/8/layout/vList5"/>
    <dgm:cxn modelId="{989D37BB-AAE4-4BEC-8F36-22B434316485}" srcId="{392D37EA-AD4A-4E46-A93E-E33F5FDB2871}" destId="{31351D5C-382F-41BD-A8A9-A0E066964D36}" srcOrd="0" destOrd="0" parTransId="{B4F52B9E-CFC9-42D2-81A9-50EF594FC9FF}" sibTransId="{ADEDC6D2-82B0-4992-95CB-B30B4FC23B57}"/>
    <dgm:cxn modelId="{36EE6E02-6B45-453D-9AD2-019E1B4CAD51}" type="presOf" srcId="{876F0C5E-A989-4867-99FE-14981A20738D}" destId="{246C0A90-89AB-47D9-A45E-65FFF6370CA7}" srcOrd="0" destOrd="2" presId="urn:microsoft.com/office/officeart/2005/8/layout/vList5"/>
    <dgm:cxn modelId="{DFCBF83F-B657-4EC6-8ED4-425A468C2651}" type="presOf" srcId="{76693560-8D4E-4F37-9CE1-FAFCC752367F}" destId="{246C0A90-89AB-47D9-A45E-65FFF6370CA7}" srcOrd="0" destOrd="1" presId="urn:microsoft.com/office/officeart/2005/8/layout/vList5"/>
    <dgm:cxn modelId="{C87B397C-62B6-4F21-AEBC-71F735599F90}" type="presOf" srcId="{C3F75276-95E7-446E-867F-B027CD7EAE2D}" destId="{81011283-56DF-493B-BB07-1BB547188773}" srcOrd="0" destOrd="0" presId="urn:microsoft.com/office/officeart/2005/8/layout/vList5"/>
    <dgm:cxn modelId="{EB12E378-FBC3-40AC-9AD0-E508FB2FFF31}" srcId="{C3F75276-95E7-446E-867F-B027CD7EAE2D}" destId="{70AF7CBB-8787-4976-A73C-D6EE91B48FAE}" srcOrd="0" destOrd="0" parTransId="{ED65253C-B602-436D-84BE-7B976F503844}" sibTransId="{0B0D5F68-DFB2-444F-A417-7422754C15A2}"/>
    <dgm:cxn modelId="{BFED22A1-E9D4-4BC3-8A4C-3FCDC40EFE78}" srcId="{C3F75276-95E7-446E-867F-B027CD7EAE2D}" destId="{BAB49558-1A20-442F-922B-71239437AA4D}" srcOrd="2" destOrd="0" parTransId="{23FA4712-DAF7-4867-8EE9-70023CF8DF2C}" sibTransId="{6C02BE26-24D1-4576-9C2E-C619A6D0A696}"/>
    <dgm:cxn modelId="{3481B942-2184-48A8-8D89-85D82F6B674F}" type="presOf" srcId="{FC746A4E-8965-428E-AFBF-9A01E5854D49}" destId="{46D8B7D5-D3E8-4B05-988E-28880D57CA3E}" srcOrd="0" destOrd="0" presId="urn:microsoft.com/office/officeart/2005/8/layout/vList5"/>
    <dgm:cxn modelId="{61B322FA-8922-4ABC-A453-B96F774C7333}" type="presOf" srcId="{2A20BC2A-5102-4C6C-8ECE-8C4F59BBA02B}" destId="{4326C728-76FB-417A-B870-952AD6A0CA72}" srcOrd="0" destOrd="0" presId="urn:microsoft.com/office/officeart/2005/8/layout/vList5"/>
    <dgm:cxn modelId="{250AE953-1B0A-41A9-AE16-3468744C3D18}" type="presOf" srcId="{247D09D0-377B-4EA1-80FA-A85B7318C91E}" destId="{C1965386-61E9-4DA3-9993-8C7037EBD0BC}" srcOrd="0" destOrd="0" presId="urn:microsoft.com/office/officeart/2005/8/layout/vList5"/>
    <dgm:cxn modelId="{254F47F0-85ED-4F71-8564-690D1412175C}" srcId="{392D37EA-AD4A-4E46-A93E-E33F5FDB2871}" destId="{876F0C5E-A989-4867-99FE-14981A20738D}" srcOrd="2" destOrd="0" parTransId="{D6AC508E-100F-45D4-A19C-A6F367236600}" sibTransId="{AE5E7210-DAB9-490D-A1D3-FB08A1370B0C}"/>
    <dgm:cxn modelId="{DDDF5BCD-9587-41CC-A743-5957E5DFBDB6}" srcId="{247D09D0-377B-4EA1-80FA-A85B7318C91E}" destId="{CAD3EB5A-0FF4-4187-A9EA-7869042397FA}" srcOrd="1" destOrd="0" parTransId="{BF98065F-39B4-4783-95BC-74CF0E794CF5}" sibTransId="{FBBF3BFE-4EC3-4211-976A-43EDA64A4163}"/>
    <dgm:cxn modelId="{782BF95E-64BF-4275-B695-E91392A8A691}" srcId="{392D37EA-AD4A-4E46-A93E-E33F5FDB2871}" destId="{76693560-8D4E-4F37-9CE1-FAFCC752367F}" srcOrd="1" destOrd="0" parTransId="{9751E02B-7ECB-4220-89F4-BEDFE1C8BE2A}" sibTransId="{A7DC4DEF-C3C1-4996-AFED-ECFB455E785E}"/>
    <dgm:cxn modelId="{18EA6954-B238-4310-9E9D-B60CF55EE116}" type="presParOf" srcId="{4326C728-76FB-417A-B870-952AD6A0CA72}" destId="{E77DDAF9-6A67-41FE-ABBB-45237C0A35A2}" srcOrd="0" destOrd="0" presId="urn:microsoft.com/office/officeart/2005/8/layout/vList5"/>
    <dgm:cxn modelId="{D26D6676-600D-4D8E-A1E3-114BE61FD3E4}" type="presParOf" srcId="{E77DDAF9-6A67-41FE-ABBB-45237C0A35A2}" destId="{81011283-56DF-493B-BB07-1BB547188773}" srcOrd="0" destOrd="0" presId="urn:microsoft.com/office/officeart/2005/8/layout/vList5"/>
    <dgm:cxn modelId="{321AB647-B602-430E-AC31-6F3CCD3B1C9C}" type="presParOf" srcId="{E77DDAF9-6A67-41FE-ABBB-45237C0A35A2}" destId="{85FAD63B-8CCD-469C-8DDF-D22BDE95169C}" srcOrd="1" destOrd="0" presId="urn:microsoft.com/office/officeart/2005/8/layout/vList5"/>
    <dgm:cxn modelId="{86BF0CA5-8F9C-4F36-9BB0-F2046EE9FFCD}" type="presParOf" srcId="{4326C728-76FB-417A-B870-952AD6A0CA72}" destId="{C053BA88-0382-4197-AA23-01B437241920}" srcOrd="1" destOrd="0" presId="urn:microsoft.com/office/officeart/2005/8/layout/vList5"/>
    <dgm:cxn modelId="{F39E6C27-DD54-441E-BFC5-1F5BEE7CC4F2}" type="presParOf" srcId="{4326C728-76FB-417A-B870-952AD6A0CA72}" destId="{843E0AE4-137F-4EDF-941C-63C39CE7F381}" srcOrd="2" destOrd="0" presId="urn:microsoft.com/office/officeart/2005/8/layout/vList5"/>
    <dgm:cxn modelId="{4E92DA5A-2DB0-4153-9B11-061763075E5F}" type="presParOf" srcId="{843E0AE4-137F-4EDF-941C-63C39CE7F381}" destId="{3A19AFCE-089B-4D6E-B2D9-A90D1026272C}" srcOrd="0" destOrd="0" presId="urn:microsoft.com/office/officeart/2005/8/layout/vList5"/>
    <dgm:cxn modelId="{7798ECB0-D84B-4BAB-9959-73BF2869339E}" type="presParOf" srcId="{843E0AE4-137F-4EDF-941C-63C39CE7F381}" destId="{246C0A90-89AB-47D9-A45E-65FFF6370CA7}" srcOrd="1" destOrd="0" presId="urn:microsoft.com/office/officeart/2005/8/layout/vList5"/>
    <dgm:cxn modelId="{A60335DE-DBD4-437F-A4A1-9123B5628ED0}" type="presParOf" srcId="{4326C728-76FB-417A-B870-952AD6A0CA72}" destId="{1DCFF61D-70BE-4316-B2B4-BCAFED58A72D}" srcOrd="3" destOrd="0" presId="urn:microsoft.com/office/officeart/2005/8/layout/vList5"/>
    <dgm:cxn modelId="{A45318E6-565E-4E25-9FB6-C355F141AA35}" type="presParOf" srcId="{4326C728-76FB-417A-B870-952AD6A0CA72}" destId="{062F169C-EE62-44BD-85FC-2A6436185D95}" srcOrd="4" destOrd="0" presId="urn:microsoft.com/office/officeart/2005/8/layout/vList5"/>
    <dgm:cxn modelId="{2FED5B0B-A279-4DB1-9B83-512264502081}" type="presParOf" srcId="{062F169C-EE62-44BD-85FC-2A6436185D95}" destId="{C1965386-61E9-4DA3-9993-8C7037EBD0BC}" srcOrd="0" destOrd="0" presId="urn:microsoft.com/office/officeart/2005/8/layout/vList5"/>
    <dgm:cxn modelId="{131C9925-8218-4FD1-B079-5A2614F2882A}" type="presParOf" srcId="{062F169C-EE62-44BD-85FC-2A6436185D95}" destId="{46D8B7D5-D3E8-4B05-988E-28880D57CA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975AA66-8597-45EB-BAB9-28C266A567AF}" type="doc">
      <dgm:prSet loTypeId="urn:microsoft.com/office/officeart/2005/8/layout/vList2" loCatId="list" qsTypeId="urn:microsoft.com/office/officeart/2005/8/quickstyle/simple5" qsCatId="simple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F2F840AC-1975-459C-9CB8-983FB15FFFF7}">
      <dgm:prSet/>
      <dgm:spPr/>
      <dgm:t>
        <a:bodyPr/>
        <a:lstStyle/>
        <a:p>
          <a:pPr rtl="0"/>
          <a:r>
            <a:rPr lang="ru-RU" smtClean="0"/>
            <a:t>Целевое информирование</a:t>
          </a:r>
          <a:endParaRPr lang="ru-RU"/>
        </a:p>
      </dgm:t>
    </dgm:pt>
    <dgm:pt modelId="{8FE223A5-703D-489F-AFA4-57585392DDD7}" type="parTrans" cxnId="{9CEBD7EF-1955-458E-9DBF-D0FDEBDAFEA7}">
      <dgm:prSet/>
      <dgm:spPr/>
      <dgm:t>
        <a:bodyPr/>
        <a:lstStyle/>
        <a:p>
          <a:endParaRPr lang="ru-RU"/>
        </a:p>
      </dgm:t>
    </dgm:pt>
    <dgm:pt modelId="{E971CAE5-CA42-48E9-844B-353844BEB650}" type="sibTrans" cxnId="{9CEBD7EF-1955-458E-9DBF-D0FDEBDAFEA7}">
      <dgm:prSet/>
      <dgm:spPr/>
      <dgm:t>
        <a:bodyPr/>
        <a:lstStyle/>
        <a:p>
          <a:endParaRPr lang="ru-RU"/>
        </a:p>
      </dgm:t>
    </dgm:pt>
    <dgm:pt modelId="{2049EA13-AAA6-4A1F-9CC5-5C0A13AFC100}">
      <dgm:prSet/>
      <dgm:spPr/>
      <dgm:t>
        <a:bodyPr/>
        <a:lstStyle/>
        <a:p>
          <a:pPr rtl="0"/>
          <a:r>
            <a:rPr lang="ru-RU" smtClean="0"/>
            <a:t>Индивидуальное (конкретным лицам)</a:t>
          </a:r>
          <a:endParaRPr lang="ru-RU"/>
        </a:p>
      </dgm:t>
    </dgm:pt>
    <dgm:pt modelId="{34B5A3E5-C5D9-4146-8C09-F1DC2C72BABD}" type="parTrans" cxnId="{462E1A4E-1D2A-492B-97B5-0609128A3553}">
      <dgm:prSet/>
      <dgm:spPr/>
      <dgm:t>
        <a:bodyPr/>
        <a:lstStyle/>
        <a:p>
          <a:endParaRPr lang="ru-RU"/>
        </a:p>
      </dgm:t>
    </dgm:pt>
    <dgm:pt modelId="{1CDBFA72-DD86-4A3D-B30D-542A658198F1}" type="sibTrans" cxnId="{462E1A4E-1D2A-492B-97B5-0609128A3553}">
      <dgm:prSet/>
      <dgm:spPr/>
      <dgm:t>
        <a:bodyPr/>
        <a:lstStyle/>
        <a:p>
          <a:endParaRPr lang="ru-RU"/>
        </a:p>
      </dgm:t>
    </dgm:pt>
    <dgm:pt modelId="{9CB77812-D188-4346-98B2-2525D44146BA}">
      <dgm:prSet/>
      <dgm:spPr/>
      <dgm:t>
        <a:bodyPr/>
        <a:lstStyle/>
        <a:p>
          <a:pPr rtl="0"/>
          <a:r>
            <a:rPr lang="ru-RU" smtClean="0"/>
            <a:t>Групповое (определенным категориям субъектов)</a:t>
          </a:r>
          <a:endParaRPr lang="ru-RU"/>
        </a:p>
      </dgm:t>
    </dgm:pt>
    <dgm:pt modelId="{F29B227E-D60E-4BF6-A02D-CD7AFC286F8A}" type="parTrans" cxnId="{D49D3740-EDDD-49BF-9C56-2D41A1334D72}">
      <dgm:prSet/>
      <dgm:spPr/>
      <dgm:t>
        <a:bodyPr/>
        <a:lstStyle/>
        <a:p>
          <a:endParaRPr lang="ru-RU"/>
        </a:p>
      </dgm:t>
    </dgm:pt>
    <dgm:pt modelId="{E204C22C-1237-4B06-B578-11C7E5474C7B}" type="sibTrans" cxnId="{D49D3740-EDDD-49BF-9C56-2D41A1334D72}">
      <dgm:prSet/>
      <dgm:spPr/>
      <dgm:t>
        <a:bodyPr/>
        <a:lstStyle/>
        <a:p>
          <a:endParaRPr lang="ru-RU"/>
        </a:p>
      </dgm:t>
    </dgm:pt>
    <dgm:pt modelId="{1FC18019-B739-433E-B12A-5556BD6B39CD}">
      <dgm:prSet/>
      <dgm:spPr/>
      <dgm:t>
        <a:bodyPr/>
        <a:lstStyle/>
        <a:p>
          <a:pPr rtl="0"/>
          <a:r>
            <a:rPr lang="ru-RU" smtClean="0"/>
            <a:t>Широкое информирование</a:t>
          </a:r>
          <a:endParaRPr lang="ru-RU"/>
        </a:p>
      </dgm:t>
    </dgm:pt>
    <dgm:pt modelId="{C65BC4E4-2CFA-494C-A6A9-5920D009ABB5}" type="parTrans" cxnId="{EE943681-A805-4469-A6CF-4A1A6E980781}">
      <dgm:prSet/>
      <dgm:spPr/>
      <dgm:t>
        <a:bodyPr/>
        <a:lstStyle/>
        <a:p>
          <a:endParaRPr lang="ru-RU"/>
        </a:p>
      </dgm:t>
    </dgm:pt>
    <dgm:pt modelId="{8F42606D-D437-4E81-9339-A7B38923D5CE}" type="sibTrans" cxnId="{EE943681-A805-4469-A6CF-4A1A6E980781}">
      <dgm:prSet/>
      <dgm:spPr/>
      <dgm:t>
        <a:bodyPr/>
        <a:lstStyle/>
        <a:p>
          <a:endParaRPr lang="ru-RU"/>
        </a:p>
      </dgm:t>
    </dgm:pt>
    <dgm:pt modelId="{12CE39AA-0FA1-483C-AEEC-B3F14C77C278}" type="pres">
      <dgm:prSet presAssocID="{3975AA66-8597-45EB-BAB9-28C266A567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88342-D374-4265-BE11-4F1B8976EB46}" type="pres">
      <dgm:prSet presAssocID="{F2F840AC-1975-459C-9CB8-983FB15FFFF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6A998-80D5-48C3-B642-3F0E674F8856}" type="pres">
      <dgm:prSet presAssocID="{F2F840AC-1975-459C-9CB8-983FB15FFFF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042AE-0C9A-402E-81A3-D8C387F99AF2}" type="pres">
      <dgm:prSet presAssocID="{1FC18019-B739-433E-B12A-5556BD6B39C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2E1A4E-1D2A-492B-97B5-0609128A3553}" srcId="{F2F840AC-1975-459C-9CB8-983FB15FFFF7}" destId="{2049EA13-AAA6-4A1F-9CC5-5C0A13AFC100}" srcOrd="0" destOrd="0" parTransId="{34B5A3E5-C5D9-4146-8C09-F1DC2C72BABD}" sibTransId="{1CDBFA72-DD86-4A3D-B30D-542A658198F1}"/>
    <dgm:cxn modelId="{94D42673-B16A-4D3F-814C-22D0B770C60B}" type="presOf" srcId="{1FC18019-B739-433E-B12A-5556BD6B39CD}" destId="{50C042AE-0C9A-402E-81A3-D8C387F99AF2}" srcOrd="0" destOrd="0" presId="urn:microsoft.com/office/officeart/2005/8/layout/vList2"/>
    <dgm:cxn modelId="{C3A5A330-5FF0-4B5E-A7B6-35839BED25D5}" type="presOf" srcId="{9CB77812-D188-4346-98B2-2525D44146BA}" destId="{BA96A998-80D5-48C3-B642-3F0E674F8856}" srcOrd="0" destOrd="1" presId="urn:microsoft.com/office/officeart/2005/8/layout/vList2"/>
    <dgm:cxn modelId="{D49D3740-EDDD-49BF-9C56-2D41A1334D72}" srcId="{F2F840AC-1975-459C-9CB8-983FB15FFFF7}" destId="{9CB77812-D188-4346-98B2-2525D44146BA}" srcOrd="1" destOrd="0" parTransId="{F29B227E-D60E-4BF6-A02D-CD7AFC286F8A}" sibTransId="{E204C22C-1237-4B06-B578-11C7E5474C7B}"/>
    <dgm:cxn modelId="{9CEBD7EF-1955-458E-9DBF-D0FDEBDAFEA7}" srcId="{3975AA66-8597-45EB-BAB9-28C266A567AF}" destId="{F2F840AC-1975-459C-9CB8-983FB15FFFF7}" srcOrd="0" destOrd="0" parTransId="{8FE223A5-703D-489F-AFA4-57585392DDD7}" sibTransId="{E971CAE5-CA42-48E9-844B-353844BEB650}"/>
    <dgm:cxn modelId="{9EED2D37-9E2F-4EBD-8260-12FCC312C5B9}" type="presOf" srcId="{3975AA66-8597-45EB-BAB9-28C266A567AF}" destId="{12CE39AA-0FA1-483C-AEEC-B3F14C77C278}" srcOrd="0" destOrd="0" presId="urn:microsoft.com/office/officeart/2005/8/layout/vList2"/>
    <dgm:cxn modelId="{D83DA067-491C-449E-9449-24F44007BF3E}" type="presOf" srcId="{2049EA13-AAA6-4A1F-9CC5-5C0A13AFC100}" destId="{BA96A998-80D5-48C3-B642-3F0E674F8856}" srcOrd="0" destOrd="0" presId="urn:microsoft.com/office/officeart/2005/8/layout/vList2"/>
    <dgm:cxn modelId="{7455F27B-C1FC-4420-A2E8-714A7B69C0E5}" type="presOf" srcId="{F2F840AC-1975-459C-9CB8-983FB15FFFF7}" destId="{32C88342-D374-4265-BE11-4F1B8976EB46}" srcOrd="0" destOrd="0" presId="urn:microsoft.com/office/officeart/2005/8/layout/vList2"/>
    <dgm:cxn modelId="{EE943681-A805-4469-A6CF-4A1A6E980781}" srcId="{3975AA66-8597-45EB-BAB9-28C266A567AF}" destId="{1FC18019-B739-433E-B12A-5556BD6B39CD}" srcOrd="1" destOrd="0" parTransId="{C65BC4E4-2CFA-494C-A6A9-5920D009ABB5}" sibTransId="{8F42606D-D437-4E81-9339-A7B38923D5CE}"/>
    <dgm:cxn modelId="{9129CB9D-4D71-4751-9986-2D635E550A1A}" type="presParOf" srcId="{12CE39AA-0FA1-483C-AEEC-B3F14C77C278}" destId="{32C88342-D374-4265-BE11-4F1B8976EB46}" srcOrd="0" destOrd="0" presId="urn:microsoft.com/office/officeart/2005/8/layout/vList2"/>
    <dgm:cxn modelId="{3D29178F-70EC-409A-A698-26F4227F39A5}" type="presParOf" srcId="{12CE39AA-0FA1-483C-AEEC-B3F14C77C278}" destId="{BA96A998-80D5-48C3-B642-3F0E674F8856}" srcOrd="1" destOrd="0" presId="urn:microsoft.com/office/officeart/2005/8/layout/vList2"/>
    <dgm:cxn modelId="{1DF8DAFC-0FF0-414D-981E-AC9DA7348619}" type="presParOf" srcId="{12CE39AA-0FA1-483C-AEEC-B3F14C77C278}" destId="{50C042AE-0C9A-402E-81A3-D8C387F99AF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0DBD491D-E032-4592-9F16-807FC12E8FE5}" type="doc">
      <dgm:prSet loTypeId="urn:microsoft.com/office/officeart/2008/layout/LinedList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B0D8DC61-6FB6-4BC8-B945-127E79ADCFAC}">
      <dgm:prSet/>
      <dgm:spPr/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</a:rPr>
            <a:t>Выбор издания</a:t>
          </a:r>
          <a:endParaRPr lang="ru-RU" dirty="0">
            <a:solidFill>
              <a:srgbClr val="0070C0"/>
            </a:solidFill>
          </a:endParaRPr>
        </a:p>
      </dgm:t>
    </dgm:pt>
    <dgm:pt modelId="{9CAAC2FA-B442-49F4-8644-F04E4F49EF69}" type="parTrans" cxnId="{C6FB1D67-16D4-471D-B02C-6D99CDA5A198}">
      <dgm:prSet/>
      <dgm:spPr/>
      <dgm:t>
        <a:bodyPr/>
        <a:lstStyle/>
        <a:p>
          <a:endParaRPr lang="ru-RU"/>
        </a:p>
      </dgm:t>
    </dgm:pt>
    <dgm:pt modelId="{18BCE722-163D-4504-9A0B-C0228E395199}" type="sibTrans" cxnId="{C6FB1D67-16D4-471D-B02C-6D99CDA5A198}">
      <dgm:prSet/>
      <dgm:spPr/>
      <dgm:t>
        <a:bodyPr/>
        <a:lstStyle/>
        <a:p>
          <a:endParaRPr lang="ru-RU"/>
        </a:p>
      </dgm:t>
    </dgm:pt>
    <dgm:pt modelId="{2363BCE2-3AEB-4E7B-829C-1DB86DC11CEE}">
      <dgm:prSet/>
      <dgm:spPr/>
      <dgm:t>
        <a:bodyPr/>
        <a:lstStyle/>
        <a:p>
          <a:pPr rtl="0"/>
          <a:r>
            <a:rPr lang="ru-RU" smtClean="0"/>
            <a:t>Востребованное целевой аудиторией</a:t>
          </a:r>
          <a:endParaRPr lang="ru-RU"/>
        </a:p>
      </dgm:t>
    </dgm:pt>
    <dgm:pt modelId="{25B0110A-D513-4B5C-B89B-09DA90A1E301}" type="parTrans" cxnId="{BD30C631-ECD0-46C5-980F-F056A959C6C5}">
      <dgm:prSet/>
      <dgm:spPr/>
      <dgm:t>
        <a:bodyPr/>
        <a:lstStyle/>
        <a:p>
          <a:endParaRPr lang="ru-RU"/>
        </a:p>
      </dgm:t>
    </dgm:pt>
    <dgm:pt modelId="{37BBF5F4-605B-4AEF-BEE7-BF8B54793D4B}" type="sibTrans" cxnId="{BD30C631-ECD0-46C5-980F-F056A959C6C5}">
      <dgm:prSet/>
      <dgm:spPr/>
      <dgm:t>
        <a:bodyPr/>
        <a:lstStyle/>
        <a:p>
          <a:endParaRPr lang="ru-RU"/>
        </a:p>
      </dgm:t>
    </dgm:pt>
    <dgm:pt modelId="{D22AF3D4-29E2-4902-AEDD-42AAD3C19399}">
      <dgm:prSet/>
      <dgm:spPr/>
      <dgm:t>
        <a:bodyPr/>
        <a:lstStyle/>
        <a:p>
          <a:pPr rtl="0"/>
          <a:r>
            <a:rPr lang="ru-RU" smtClean="0"/>
            <a:t>Заинтересованное в данной тематике</a:t>
          </a:r>
          <a:endParaRPr lang="ru-RU"/>
        </a:p>
      </dgm:t>
    </dgm:pt>
    <dgm:pt modelId="{3870C469-5EE0-4924-A108-E278EBC41C08}" type="parTrans" cxnId="{B1827B6B-B383-49F2-91EC-3D77CF88411E}">
      <dgm:prSet/>
      <dgm:spPr/>
      <dgm:t>
        <a:bodyPr/>
        <a:lstStyle/>
        <a:p>
          <a:endParaRPr lang="ru-RU"/>
        </a:p>
      </dgm:t>
    </dgm:pt>
    <dgm:pt modelId="{98269EA6-4C78-431B-A9F3-418036AC5D5C}" type="sibTrans" cxnId="{B1827B6B-B383-49F2-91EC-3D77CF88411E}">
      <dgm:prSet/>
      <dgm:spPr/>
      <dgm:t>
        <a:bodyPr/>
        <a:lstStyle/>
        <a:p>
          <a:endParaRPr lang="ru-RU"/>
        </a:p>
      </dgm:t>
    </dgm:pt>
    <dgm:pt modelId="{7DC83400-7614-4189-B106-18FD238295A9}">
      <dgm:prSet/>
      <dgm:spPr/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</a:rPr>
            <a:t>Подготовка «базового сообщения»</a:t>
          </a:r>
          <a:endParaRPr lang="ru-RU" dirty="0">
            <a:solidFill>
              <a:srgbClr val="0070C0"/>
            </a:solidFill>
          </a:endParaRPr>
        </a:p>
      </dgm:t>
    </dgm:pt>
    <dgm:pt modelId="{D4504BF0-D127-4AA5-A8DB-5B574D4120C4}" type="parTrans" cxnId="{AE575308-B7BE-4249-9454-EC6C024C1B75}">
      <dgm:prSet/>
      <dgm:spPr/>
      <dgm:t>
        <a:bodyPr/>
        <a:lstStyle/>
        <a:p>
          <a:endParaRPr lang="ru-RU"/>
        </a:p>
      </dgm:t>
    </dgm:pt>
    <dgm:pt modelId="{AB8E5A2F-E67F-4F8E-BEF5-BAAE4B6C1843}" type="sibTrans" cxnId="{AE575308-B7BE-4249-9454-EC6C024C1B75}">
      <dgm:prSet/>
      <dgm:spPr/>
      <dgm:t>
        <a:bodyPr/>
        <a:lstStyle/>
        <a:p>
          <a:endParaRPr lang="ru-RU"/>
        </a:p>
      </dgm:t>
    </dgm:pt>
    <dgm:pt modelId="{7E81033A-35F2-4DCF-A6D6-A06DB63345CA}">
      <dgm:prSet/>
      <dgm:spPr/>
      <dgm:t>
        <a:bodyPr/>
        <a:lstStyle/>
        <a:p>
          <a:pPr rtl="0"/>
          <a:r>
            <a:rPr lang="ru-RU" smtClean="0"/>
            <a:t>Сказать о самом важном</a:t>
          </a:r>
          <a:endParaRPr lang="ru-RU"/>
        </a:p>
      </dgm:t>
    </dgm:pt>
    <dgm:pt modelId="{B99B6084-20A2-4B43-8D6C-3CABDC0406BE}" type="parTrans" cxnId="{3D99CF8D-7642-457E-87AE-AFB8DC0A9E82}">
      <dgm:prSet/>
      <dgm:spPr/>
      <dgm:t>
        <a:bodyPr/>
        <a:lstStyle/>
        <a:p>
          <a:endParaRPr lang="ru-RU"/>
        </a:p>
      </dgm:t>
    </dgm:pt>
    <dgm:pt modelId="{DA5BF4AA-0987-45EA-B352-916EE44EC481}" type="sibTrans" cxnId="{3D99CF8D-7642-457E-87AE-AFB8DC0A9E82}">
      <dgm:prSet/>
      <dgm:spPr/>
      <dgm:t>
        <a:bodyPr/>
        <a:lstStyle/>
        <a:p>
          <a:endParaRPr lang="ru-RU"/>
        </a:p>
      </dgm:t>
    </dgm:pt>
    <dgm:pt modelId="{837A29C2-E3BC-4ABB-8EA3-DBB3C2BAA8CF}">
      <dgm:prSet/>
      <dgm:spPr/>
      <dgm:t>
        <a:bodyPr/>
        <a:lstStyle/>
        <a:p>
          <a:pPr rtl="0"/>
          <a:r>
            <a:rPr lang="ru-RU" smtClean="0"/>
            <a:t>Так, чтобы это было интересно</a:t>
          </a:r>
          <a:endParaRPr lang="ru-RU"/>
        </a:p>
      </dgm:t>
    </dgm:pt>
    <dgm:pt modelId="{6DD1B98D-AF56-4824-B344-55594DCA6FAC}" type="parTrans" cxnId="{97563CAE-D9D3-4B3C-8FC1-E1649B1E0E15}">
      <dgm:prSet/>
      <dgm:spPr/>
      <dgm:t>
        <a:bodyPr/>
        <a:lstStyle/>
        <a:p>
          <a:endParaRPr lang="ru-RU"/>
        </a:p>
      </dgm:t>
    </dgm:pt>
    <dgm:pt modelId="{3806130B-5F56-4A42-B36E-FAF588C8C383}" type="sibTrans" cxnId="{97563CAE-D9D3-4B3C-8FC1-E1649B1E0E15}">
      <dgm:prSet/>
      <dgm:spPr/>
      <dgm:t>
        <a:bodyPr/>
        <a:lstStyle/>
        <a:p>
          <a:endParaRPr lang="ru-RU"/>
        </a:p>
      </dgm:t>
    </dgm:pt>
    <dgm:pt modelId="{04B62336-5DB3-49FE-B05E-9B33AE09343C}">
      <dgm:prSet/>
      <dgm:spPr/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</a:rPr>
            <a:t>Контакт с редактором</a:t>
          </a:r>
          <a:endParaRPr lang="ru-RU" dirty="0">
            <a:solidFill>
              <a:srgbClr val="0070C0"/>
            </a:solidFill>
          </a:endParaRPr>
        </a:p>
      </dgm:t>
    </dgm:pt>
    <dgm:pt modelId="{05ADE023-9265-4D94-8E1D-0487DAA8B1B4}" type="parTrans" cxnId="{ABB27182-D98A-4ABA-8EEF-D6C3166D6D03}">
      <dgm:prSet/>
      <dgm:spPr/>
      <dgm:t>
        <a:bodyPr/>
        <a:lstStyle/>
        <a:p>
          <a:endParaRPr lang="ru-RU"/>
        </a:p>
      </dgm:t>
    </dgm:pt>
    <dgm:pt modelId="{5322AB19-5800-4F6F-B6BC-4A3612AECB1C}" type="sibTrans" cxnId="{ABB27182-D98A-4ABA-8EEF-D6C3166D6D03}">
      <dgm:prSet/>
      <dgm:spPr/>
      <dgm:t>
        <a:bodyPr/>
        <a:lstStyle/>
        <a:p>
          <a:endParaRPr lang="ru-RU"/>
        </a:p>
      </dgm:t>
    </dgm:pt>
    <dgm:pt modelId="{A82D81FD-53C2-4C7A-A267-33F07A7219FC}">
      <dgm:prSet/>
      <dgm:spPr/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</a:rPr>
            <a:t>Взаимодействие с журналистами</a:t>
          </a:r>
          <a:endParaRPr lang="ru-RU" dirty="0">
            <a:solidFill>
              <a:srgbClr val="0070C0"/>
            </a:solidFill>
          </a:endParaRPr>
        </a:p>
      </dgm:t>
    </dgm:pt>
    <dgm:pt modelId="{1619EEAD-E607-4495-8085-3F230AB89403}" type="parTrans" cxnId="{84EA1C25-6ADB-4B24-94EA-83282F472E49}">
      <dgm:prSet/>
      <dgm:spPr/>
      <dgm:t>
        <a:bodyPr/>
        <a:lstStyle/>
        <a:p>
          <a:endParaRPr lang="ru-RU"/>
        </a:p>
      </dgm:t>
    </dgm:pt>
    <dgm:pt modelId="{4C808048-262F-4807-9BF1-CD3B3068688E}" type="sibTrans" cxnId="{84EA1C25-6ADB-4B24-94EA-83282F472E49}">
      <dgm:prSet/>
      <dgm:spPr/>
      <dgm:t>
        <a:bodyPr/>
        <a:lstStyle/>
        <a:p>
          <a:endParaRPr lang="ru-RU"/>
        </a:p>
      </dgm:t>
    </dgm:pt>
    <dgm:pt modelId="{257ABD4F-FAC2-4598-9834-113EBFBA2B37}">
      <dgm:prSet/>
      <dgm:spPr/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</a:rPr>
            <a:t>Контроль публикации перед выходом</a:t>
          </a:r>
          <a:endParaRPr lang="ru-RU" dirty="0">
            <a:solidFill>
              <a:srgbClr val="0070C0"/>
            </a:solidFill>
          </a:endParaRPr>
        </a:p>
      </dgm:t>
    </dgm:pt>
    <dgm:pt modelId="{18C17AE2-0168-4EC4-A655-1339C7123F79}" type="parTrans" cxnId="{5B2F035A-4A3D-4CD0-873F-165BB1B66549}">
      <dgm:prSet/>
      <dgm:spPr/>
      <dgm:t>
        <a:bodyPr/>
        <a:lstStyle/>
        <a:p>
          <a:endParaRPr lang="ru-RU"/>
        </a:p>
      </dgm:t>
    </dgm:pt>
    <dgm:pt modelId="{E09805A8-D8A0-46C5-8CD1-8015BF802B08}" type="sibTrans" cxnId="{5B2F035A-4A3D-4CD0-873F-165BB1B66549}">
      <dgm:prSet/>
      <dgm:spPr/>
      <dgm:t>
        <a:bodyPr/>
        <a:lstStyle/>
        <a:p>
          <a:endParaRPr lang="ru-RU"/>
        </a:p>
      </dgm:t>
    </dgm:pt>
    <dgm:pt modelId="{B253944A-BCD4-499F-BE6E-8B6B0A27A0AA}">
      <dgm:prSet/>
      <dgm:spPr/>
      <dgm:t>
        <a:bodyPr/>
        <a:lstStyle/>
        <a:p>
          <a:pPr rtl="0"/>
          <a:r>
            <a:rPr lang="ru-RU" smtClean="0"/>
            <a:t>Искажение смыслов в процессе редактирования</a:t>
          </a:r>
          <a:endParaRPr lang="ru-RU"/>
        </a:p>
      </dgm:t>
    </dgm:pt>
    <dgm:pt modelId="{2FA0D084-6AD5-46AF-9949-46069DBD89A9}" type="parTrans" cxnId="{35FEADB4-C543-41C9-8BA3-2662DB4336E6}">
      <dgm:prSet/>
      <dgm:spPr/>
      <dgm:t>
        <a:bodyPr/>
        <a:lstStyle/>
        <a:p>
          <a:endParaRPr lang="ru-RU"/>
        </a:p>
      </dgm:t>
    </dgm:pt>
    <dgm:pt modelId="{88F6DC95-6C41-483F-88A4-354012F44A17}" type="sibTrans" cxnId="{35FEADB4-C543-41C9-8BA3-2662DB4336E6}">
      <dgm:prSet/>
      <dgm:spPr/>
      <dgm:t>
        <a:bodyPr/>
        <a:lstStyle/>
        <a:p>
          <a:endParaRPr lang="ru-RU"/>
        </a:p>
      </dgm:t>
    </dgm:pt>
    <dgm:pt modelId="{D745B699-76E7-43A1-877F-C2186DDF71F4}">
      <dgm:prSet/>
      <dgm:spPr/>
      <dgm:t>
        <a:bodyPr/>
        <a:lstStyle/>
        <a:p>
          <a:pPr rtl="0"/>
          <a:r>
            <a:rPr lang="ru-RU" smtClean="0"/>
            <a:t>Риски негативных последствий</a:t>
          </a:r>
          <a:endParaRPr lang="ru-RU"/>
        </a:p>
      </dgm:t>
    </dgm:pt>
    <dgm:pt modelId="{DF730DB1-130A-4B9C-8DC9-632EE63EC094}" type="parTrans" cxnId="{04C88A6D-D7B8-474E-B884-570419D56D36}">
      <dgm:prSet/>
      <dgm:spPr/>
      <dgm:t>
        <a:bodyPr/>
        <a:lstStyle/>
        <a:p>
          <a:endParaRPr lang="ru-RU"/>
        </a:p>
      </dgm:t>
    </dgm:pt>
    <dgm:pt modelId="{4B25F895-E94D-4C16-A4F2-FE2B25D7644A}" type="sibTrans" cxnId="{04C88A6D-D7B8-474E-B884-570419D56D36}">
      <dgm:prSet/>
      <dgm:spPr/>
      <dgm:t>
        <a:bodyPr/>
        <a:lstStyle/>
        <a:p>
          <a:endParaRPr lang="ru-RU"/>
        </a:p>
      </dgm:t>
    </dgm:pt>
    <dgm:pt modelId="{55B08B4E-9206-49A8-87A4-90509A36C24F}">
      <dgm:prSet/>
      <dgm:spPr/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</a:rPr>
            <a:t>Продвижение публикации</a:t>
          </a:r>
          <a:endParaRPr lang="ru-RU" dirty="0">
            <a:solidFill>
              <a:srgbClr val="0070C0"/>
            </a:solidFill>
          </a:endParaRPr>
        </a:p>
      </dgm:t>
    </dgm:pt>
    <dgm:pt modelId="{3F7B8A11-CFD5-4872-9E7E-2209072C8218}" type="parTrans" cxnId="{425036B5-47D3-4EF4-8318-891CD58AC2A8}">
      <dgm:prSet/>
      <dgm:spPr/>
      <dgm:t>
        <a:bodyPr/>
        <a:lstStyle/>
        <a:p>
          <a:endParaRPr lang="ru-RU"/>
        </a:p>
      </dgm:t>
    </dgm:pt>
    <dgm:pt modelId="{4CBE5522-9A9A-4CA8-A5B6-BAB780BBEFDA}" type="sibTrans" cxnId="{425036B5-47D3-4EF4-8318-891CD58AC2A8}">
      <dgm:prSet/>
      <dgm:spPr/>
      <dgm:t>
        <a:bodyPr/>
        <a:lstStyle/>
        <a:p>
          <a:endParaRPr lang="ru-RU"/>
        </a:p>
      </dgm:t>
    </dgm:pt>
    <dgm:pt modelId="{95D2EA93-D246-4E5E-A410-ADC2777725D7}">
      <dgm:prSet/>
      <dgm:spPr/>
      <dgm:t>
        <a:bodyPr/>
        <a:lstStyle/>
        <a:p>
          <a:pPr rtl="0"/>
          <a:r>
            <a:rPr lang="ru-RU" smtClean="0"/>
            <a:t>Через персональные рассылки (ЛПР)</a:t>
          </a:r>
          <a:endParaRPr lang="ru-RU"/>
        </a:p>
      </dgm:t>
    </dgm:pt>
    <dgm:pt modelId="{EBD55B45-B490-4BF4-A0B3-9C4D67A159C0}" type="parTrans" cxnId="{1FBE1845-4A6A-43C5-8977-44EA1DB63735}">
      <dgm:prSet/>
      <dgm:spPr/>
      <dgm:t>
        <a:bodyPr/>
        <a:lstStyle/>
        <a:p>
          <a:endParaRPr lang="ru-RU"/>
        </a:p>
      </dgm:t>
    </dgm:pt>
    <dgm:pt modelId="{F3F92D44-0F21-4761-A0FE-3E626D11061E}" type="sibTrans" cxnId="{1FBE1845-4A6A-43C5-8977-44EA1DB63735}">
      <dgm:prSet/>
      <dgm:spPr/>
      <dgm:t>
        <a:bodyPr/>
        <a:lstStyle/>
        <a:p>
          <a:endParaRPr lang="ru-RU"/>
        </a:p>
      </dgm:t>
    </dgm:pt>
    <dgm:pt modelId="{8C7076DB-20D4-4202-93D0-60095CAA2CF9}">
      <dgm:prSet/>
      <dgm:spPr/>
      <dgm:t>
        <a:bodyPr/>
        <a:lstStyle/>
        <a:p>
          <a:pPr rtl="0"/>
          <a:r>
            <a:rPr lang="ru-RU" smtClean="0"/>
            <a:t>Через социальные сети</a:t>
          </a:r>
          <a:endParaRPr lang="ru-RU"/>
        </a:p>
      </dgm:t>
    </dgm:pt>
    <dgm:pt modelId="{322644E2-D40A-4E1B-9CB5-C8E3EFCEFA30}" type="parTrans" cxnId="{CBA85853-2619-402C-9D78-E5B56A06D464}">
      <dgm:prSet/>
      <dgm:spPr/>
      <dgm:t>
        <a:bodyPr/>
        <a:lstStyle/>
        <a:p>
          <a:endParaRPr lang="ru-RU"/>
        </a:p>
      </dgm:t>
    </dgm:pt>
    <dgm:pt modelId="{8C93BA08-0146-403D-AFA7-F9D71B41C9D1}" type="sibTrans" cxnId="{CBA85853-2619-402C-9D78-E5B56A06D464}">
      <dgm:prSet/>
      <dgm:spPr/>
      <dgm:t>
        <a:bodyPr/>
        <a:lstStyle/>
        <a:p>
          <a:endParaRPr lang="ru-RU"/>
        </a:p>
      </dgm:t>
    </dgm:pt>
    <dgm:pt modelId="{9B7C4F75-636D-4BD1-AFE9-B6B7B7CA4B5F}" type="pres">
      <dgm:prSet presAssocID="{0DBD491D-E032-4592-9F16-807FC12E8FE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2B72523-9E38-4649-A87B-246CC00B4F8D}" type="pres">
      <dgm:prSet presAssocID="{B0D8DC61-6FB6-4BC8-B945-127E79ADCFAC}" presName="thickLine" presStyleLbl="alignNode1" presStyleIdx="0" presStyleCnt="6"/>
      <dgm:spPr/>
    </dgm:pt>
    <dgm:pt modelId="{00D3AFF7-72EB-43AE-816E-019C65783270}" type="pres">
      <dgm:prSet presAssocID="{B0D8DC61-6FB6-4BC8-B945-127E79ADCFAC}" presName="horz1" presStyleCnt="0"/>
      <dgm:spPr/>
    </dgm:pt>
    <dgm:pt modelId="{9EB4EA2E-7E60-4EAC-80C7-62EEA1CE4576}" type="pres">
      <dgm:prSet presAssocID="{B0D8DC61-6FB6-4BC8-B945-127E79ADCFAC}" presName="tx1" presStyleLbl="revTx" presStyleIdx="0" presStyleCnt="14"/>
      <dgm:spPr/>
      <dgm:t>
        <a:bodyPr/>
        <a:lstStyle/>
        <a:p>
          <a:endParaRPr lang="ru-RU"/>
        </a:p>
      </dgm:t>
    </dgm:pt>
    <dgm:pt modelId="{8CCD409E-FA2D-46C7-B955-F08E5B8D9DD3}" type="pres">
      <dgm:prSet presAssocID="{B0D8DC61-6FB6-4BC8-B945-127E79ADCFAC}" presName="vert1" presStyleCnt="0"/>
      <dgm:spPr/>
    </dgm:pt>
    <dgm:pt modelId="{A888E5FB-3F98-4664-86E0-AC1778F8E673}" type="pres">
      <dgm:prSet presAssocID="{2363BCE2-3AEB-4E7B-829C-1DB86DC11CEE}" presName="vertSpace2a" presStyleCnt="0"/>
      <dgm:spPr/>
    </dgm:pt>
    <dgm:pt modelId="{B9145BAE-6398-46DE-8E2A-C49F74653094}" type="pres">
      <dgm:prSet presAssocID="{2363BCE2-3AEB-4E7B-829C-1DB86DC11CEE}" presName="horz2" presStyleCnt="0"/>
      <dgm:spPr/>
    </dgm:pt>
    <dgm:pt modelId="{8C18AA92-7D58-46A3-9DD2-E646BEEDA17E}" type="pres">
      <dgm:prSet presAssocID="{2363BCE2-3AEB-4E7B-829C-1DB86DC11CEE}" presName="horzSpace2" presStyleCnt="0"/>
      <dgm:spPr/>
    </dgm:pt>
    <dgm:pt modelId="{19E5FDAB-67D2-4ADD-8DBC-7061F49062D7}" type="pres">
      <dgm:prSet presAssocID="{2363BCE2-3AEB-4E7B-829C-1DB86DC11CEE}" presName="tx2" presStyleLbl="revTx" presStyleIdx="1" presStyleCnt="14"/>
      <dgm:spPr/>
      <dgm:t>
        <a:bodyPr/>
        <a:lstStyle/>
        <a:p>
          <a:endParaRPr lang="ru-RU"/>
        </a:p>
      </dgm:t>
    </dgm:pt>
    <dgm:pt modelId="{24EA4A66-F7AD-4A13-BC01-0825A8294A25}" type="pres">
      <dgm:prSet presAssocID="{2363BCE2-3AEB-4E7B-829C-1DB86DC11CEE}" presName="vert2" presStyleCnt="0"/>
      <dgm:spPr/>
    </dgm:pt>
    <dgm:pt modelId="{E872367E-A585-4F91-8F2F-2938A95C36AB}" type="pres">
      <dgm:prSet presAssocID="{2363BCE2-3AEB-4E7B-829C-1DB86DC11CEE}" presName="thinLine2b" presStyleLbl="callout" presStyleIdx="0" presStyleCnt="8"/>
      <dgm:spPr/>
    </dgm:pt>
    <dgm:pt modelId="{EB096D40-8BE6-4A31-8AF1-BCB39E6D1D91}" type="pres">
      <dgm:prSet presAssocID="{2363BCE2-3AEB-4E7B-829C-1DB86DC11CEE}" presName="vertSpace2b" presStyleCnt="0"/>
      <dgm:spPr/>
    </dgm:pt>
    <dgm:pt modelId="{A14AC9AB-9E45-47E6-88FB-6A3FFA7AE2E7}" type="pres">
      <dgm:prSet presAssocID="{D22AF3D4-29E2-4902-AEDD-42AAD3C19399}" presName="horz2" presStyleCnt="0"/>
      <dgm:spPr/>
    </dgm:pt>
    <dgm:pt modelId="{45224894-04C7-49B6-A26C-9790466F34B1}" type="pres">
      <dgm:prSet presAssocID="{D22AF3D4-29E2-4902-AEDD-42AAD3C19399}" presName="horzSpace2" presStyleCnt="0"/>
      <dgm:spPr/>
    </dgm:pt>
    <dgm:pt modelId="{1928055E-B3B8-475E-A52F-20B76E2C8A6B}" type="pres">
      <dgm:prSet presAssocID="{D22AF3D4-29E2-4902-AEDD-42AAD3C19399}" presName="tx2" presStyleLbl="revTx" presStyleIdx="2" presStyleCnt="14"/>
      <dgm:spPr/>
      <dgm:t>
        <a:bodyPr/>
        <a:lstStyle/>
        <a:p>
          <a:endParaRPr lang="ru-RU"/>
        </a:p>
      </dgm:t>
    </dgm:pt>
    <dgm:pt modelId="{3E94F9E5-FAB8-44C4-89D4-DF462FC05F57}" type="pres">
      <dgm:prSet presAssocID="{D22AF3D4-29E2-4902-AEDD-42AAD3C19399}" presName="vert2" presStyleCnt="0"/>
      <dgm:spPr/>
    </dgm:pt>
    <dgm:pt modelId="{4D072DAA-0BA0-4D1A-AC2C-7BC8EED11C2A}" type="pres">
      <dgm:prSet presAssocID="{D22AF3D4-29E2-4902-AEDD-42AAD3C19399}" presName="thinLine2b" presStyleLbl="callout" presStyleIdx="1" presStyleCnt="8"/>
      <dgm:spPr/>
    </dgm:pt>
    <dgm:pt modelId="{BFA18347-9760-44E3-98A7-D00E1675B60E}" type="pres">
      <dgm:prSet presAssocID="{D22AF3D4-29E2-4902-AEDD-42AAD3C19399}" presName="vertSpace2b" presStyleCnt="0"/>
      <dgm:spPr/>
    </dgm:pt>
    <dgm:pt modelId="{D967BA3C-45AC-432A-AD68-8F38F2C9CE79}" type="pres">
      <dgm:prSet presAssocID="{7DC83400-7614-4189-B106-18FD238295A9}" presName="thickLine" presStyleLbl="alignNode1" presStyleIdx="1" presStyleCnt="6"/>
      <dgm:spPr/>
    </dgm:pt>
    <dgm:pt modelId="{A724E493-E1C4-43C7-84B8-A79FD672A57E}" type="pres">
      <dgm:prSet presAssocID="{7DC83400-7614-4189-B106-18FD238295A9}" presName="horz1" presStyleCnt="0"/>
      <dgm:spPr/>
    </dgm:pt>
    <dgm:pt modelId="{4DC68BE6-8672-46FE-A12F-50586C3D9CF0}" type="pres">
      <dgm:prSet presAssocID="{7DC83400-7614-4189-B106-18FD238295A9}" presName="tx1" presStyleLbl="revTx" presStyleIdx="3" presStyleCnt="14"/>
      <dgm:spPr/>
      <dgm:t>
        <a:bodyPr/>
        <a:lstStyle/>
        <a:p>
          <a:endParaRPr lang="ru-RU"/>
        </a:p>
      </dgm:t>
    </dgm:pt>
    <dgm:pt modelId="{87F65FDE-478F-454A-A3B1-F10BEBE968A1}" type="pres">
      <dgm:prSet presAssocID="{7DC83400-7614-4189-B106-18FD238295A9}" presName="vert1" presStyleCnt="0"/>
      <dgm:spPr/>
    </dgm:pt>
    <dgm:pt modelId="{7119F88E-C821-40E5-87B4-A4B4B4A45C44}" type="pres">
      <dgm:prSet presAssocID="{7E81033A-35F2-4DCF-A6D6-A06DB63345CA}" presName="vertSpace2a" presStyleCnt="0"/>
      <dgm:spPr/>
    </dgm:pt>
    <dgm:pt modelId="{16D0FC3E-2C1C-4358-B241-F0C7CA9C447B}" type="pres">
      <dgm:prSet presAssocID="{7E81033A-35F2-4DCF-A6D6-A06DB63345CA}" presName="horz2" presStyleCnt="0"/>
      <dgm:spPr/>
    </dgm:pt>
    <dgm:pt modelId="{9CEC1417-F451-46F1-AE31-FE3263D3C7E0}" type="pres">
      <dgm:prSet presAssocID="{7E81033A-35F2-4DCF-A6D6-A06DB63345CA}" presName="horzSpace2" presStyleCnt="0"/>
      <dgm:spPr/>
    </dgm:pt>
    <dgm:pt modelId="{2EC4FBE2-FA1E-43F9-9FF3-590E7D4CD98A}" type="pres">
      <dgm:prSet presAssocID="{7E81033A-35F2-4DCF-A6D6-A06DB63345CA}" presName="tx2" presStyleLbl="revTx" presStyleIdx="4" presStyleCnt="14"/>
      <dgm:spPr/>
      <dgm:t>
        <a:bodyPr/>
        <a:lstStyle/>
        <a:p>
          <a:endParaRPr lang="ru-RU"/>
        </a:p>
      </dgm:t>
    </dgm:pt>
    <dgm:pt modelId="{5003F919-79EC-4533-8447-EF0A210D70CE}" type="pres">
      <dgm:prSet presAssocID="{7E81033A-35F2-4DCF-A6D6-A06DB63345CA}" presName="vert2" presStyleCnt="0"/>
      <dgm:spPr/>
    </dgm:pt>
    <dgm:pt modelId="{F84B71AA-4AFD-4696-85E2-08AE048EE93D}" type="pres">
      <dgm:prSet presAssocID="{7E81033A-35F2-4DCF-A6D6-A06DB63345CA}" presName="thinLine2b" presStyleLbl="callout" presStyleIdx="2" presStyleCnt="8"/>
      <dgm:spPr/>
    </dgm:pt>
    <dgm:pt modelId="{1EFA1957-3401-452D-8BB0-82982C71DB5C}" type="pres">
      <dgm:prSet presAssocID="{7E81033A-35F2-4DCF-A6D6-A06DB63345CA}" presName="vertSpace2b" presStyleCnt="0"/>
      <dgm:spPr/>
    </dgm:pt>
    <dgm:pt modelId="{D4814491-D9F9-4580-A6B8-FFB7BCE499A9}" type="pres">
      <dgm:prSet presAssocID="{837A29C2-E3BC-4ABB-8EA3-DBB3C2BAA8CF}" presName="horz2" presStyleCnt="0"/>
      <dgm:spPr/>
    </dgm:pt>
    <dgm:pt modelId="{8FD12F19-7DE7-45D4-AA01-91733D721754}" type="pres">
      <dgm:prSet presAssocID="{837A29C2-E3BC-4ABB-8EA3-DBB3C2BAA8CF}" presName="horzSpace2" presStyleCnt="0"/>
      <dgm:spPr/>
    </dgm:pt>
    <dgm:pt modelId="{92EE21EC-2CAE-4CBC-B02C-204665FB99CB}" type="pres">
      <dgm:prSet presAssocID="{837A29C2-E3BC-4ABB-8EA3-DBB3C2BAA8CF}" presName="tx2" presStyleLbl="revTx" presStyleIdx="5" presStyleCnt="14"/>
      <dgm:spPr/>
      <dgm:t>
        <a:bodyPr/>
        <a:lstStyle/>
        <a:p>
          <a:endParaRPr lang="ru-RU"/>
        </a:p>
      </dgm:t>
    </dgm:pt>
    <dgm:pt modelId="{00C27C4B-84C8-491D-91F9-5DD70B7188EE}" type="pres">
      <dgm:prSet presAssocID="{837A29C2-E3BC-4ABB-8EA3-DBB3C2BAA8CF}" presName="vert2" presStyleCnt="0"/>
      <dgm:spPr/>
    </dgm:pt>
    <dgm:pt modelId="{CC5815B2-57E2-4681-8979-51DD348E9329}" type="pres">
      <dgm:prSet presAssocID="{837A29C2-E3BC-4ABB-8EA3-DBB3C2BAA8CF}" presName="thinLine2b" presStyleLbl="callout" presStyleIdx="3" presStyleCnt="8"/>
      <dgm:spPr/>
    </dgm:pt>
    <dgm:pt modelId="{C6B07801-C495-4DC5-AC46-384ECC5EBBC8}" type="pres">
      <dgm:prSet presAssocID="{837A29C2-E3BC-4ABB-8EA3-DBB3C2BAA8CF}" presName="vertSpace2b" presStyleCnt="0"/>
      <dgm:spPr/>
    </dgm:pt>
    <dgm:pt modelId="{B7011A40-71C5-4278-B4F2-A1C47CE9BE63}" type="pres">
      <dgm:prSet presAssocID="{04B62336-5DB3-49FE-B05E-9B33AE09343C}" presName="thickLine" presStyleLbl="alignNode1" presStyleIdx="2" presStyleCnt="6"/>
      <dgm:spPr/>
    </dgm:pt>
    <dgm:pt modelId="{7EAF5006-BD4C-44FC-B11C-19471DA32EEA}" type="pres">
      <dgm:prSet presAssocID="{04B62336-5DB3-49FE-B05E-9B33AE09343C}" presName="horz1" presStyleCnt="0"/>
      <dgm:spPr/>
    </dgm:pt>
    <dgm:pt modelId="{01DE0F72-3154-4398-AE68-EB2854507F6C}" type="pres">
      <dgm:prSet presAssocID="{04B62336-5DB3-49FE-B05E-9B33AE09343C}" presName="tx1" presStyleLbl="revTx" presStyleIdx="6" presStyleCnt="14"/>
      <dgm:spPr/>
      <dgm:t>
        <a:bodyPr/>
        <a:lstStyle/>
        <a:p>
          <a:endParaRPr lang="ru-RU"/>
        </a:p>
      </dgm:t>
    </dgm:pt>
    <dgm:pt modelId="{62F7B024-8D5F-4C02-920D-CF5E809238AC}" type="pres">
      <dgm:prSet presAssocID="{04B62336-5DB3-49FE-B05E-9B33AE09343C}" presName="vert1" presStyleCnt="0"/>
      <dgm:spPr/>
    </dgm:pt>
    <dgm:pt modelId="{A001F420-6EC8-4029-B15C-DC5BBB51BF04}" type="pres">
      <dgm:prSet presAssocID="{A82D81FD-53C2-4C7A-A267-33F07A7219FC}" presName="thickLine" presStyleLbl="alignNode1" presStyleIdx="3" presStyleCnt="6"/>
      <dgm:spPr/>
    </dgm:pt>
    <dgm:pt modelId="{3D036D95-761D-4047-B478-1D178B7DF4F9}" type="pres">
      <dgm:prSet presAssocID="{A82D81FD-53C2-4C7A-A267-33F07A7219FC}" presName="horz1" presStyleCnt="0"/>
      <dgm:spPr/>
    </dgm:pt>
    <dgm:pt modelId="{05F1C6AB-CCA5-451C-95CC-9F5802C3DAD6}" type="pres">
      <dgm:prSet presAssocID="{A82D81FD-53C2-4C7A-A267-33F07A7219FC}" presName="tx1" presStyleLbl="revTx" presStyleIdx="7" presStyleCnt="14"/>
      <dgm:spPr/>
      <dgm:t>
        <a:bodyPr/>
        <a:lstStyle/>
        <a:p>
          <a:endParaRPr lang="ru-RU"/>
        </a:p>
      </dgm:t>
    </dgm:pt>
    <dgm:pt modelId="{168275D5-B75D-4495-A564-322DB5B915BE}" type="pres">
      <dgm:prSet presAssocID="{A82D81FD-53C2-4C7A-A267-33F07A7219FC}" presName="vert1" presStyleCnt="0"/>
      <dgm:spPr/>
    </dgm:pt>
    <dgm:pt modelId="{4726038D-075F-490A-BD7E-CA45A62ED768}" type="pres">
      <dgm:prSet presAssocID="{257ABD4F-FAC2-4598-9834-113EBFBA2B37}" presName="thickLine" presStyleLbl="alignNode1" presStyleIdx="4" presStyleCnt="6"/>
      <dgm:spPr/>
    </dgm:pt>
    <dgm:pt modelId="{317B7D5E-3DEC-4B3B-80AE-96CDD255C89D}" type="pres">
      <dgm:prSet presAssocID="{257ABD4F-FAC2-4598-9834-113EBFBA2B37}" presName="horz1" presStyleCnt="0"/>
      <dgm:spPr/>
    </dgm:pt>
    <dgm:pt modelId="{02D81F78-AA35-424F-8D78-6672F138AE3D}" type="pres">
      <dgm:prSet presAssocID="{257ABD4F-FAC2-4598-9834-113EBFBA2B37}" presName="tx1" presStyleLbl="revTx" presStyleIdx="8" presStyleCnt="14"/>
      <dgm:spPr/>
      <dgm:t>
        <a:bodyPr/>
        <a:lstStyle/>
        <a:p>
          <a:endParaRPr lang="ru-RU"/>
        </a:p>
      </dgm:t>
    </dgm:pt>
    <dgm:pt modelId="{A80BB388-ACDE-4672-ADCC-45898D773446}" type="pres">
      <dgm:prSet presAssocID="{257ABD4F-FAC2-4598-9834-113EBFBA2B37}" presName="vert1" presStyleCnt="0"/>
      <dgm:spPr/>
    </dgm:pt>
    <dgm:pt modelId="{250B526E-7846-4DB0-AC61-485580A3EA46}" type="pres">
      <dgm:prSet presAssocID="{B253944A-BCD4-499F-BE6E-8B6B0A27A0AA}" presName="vertSpace2a" presStyleCnt="0"/>
      <dgm:spPr/>
    </dgm:pt>
    <dgm:pt modelId="{4CCECC6A-BF14-47DC-9558-B63F231CB671}" type="pres">
      <dgm:prSet presAssocID="{B253944A-BCD4-499F-BE6E-8B6B0A27A0AA}" presName="horz2" presStyleCnt="0"/>
      <dgm:spPr/>
    </dgm:pt>
    <dgm:pt modelId="{CDAE2265-B789-4056-BCD9-EE6166F733B3}" type="pres">
      <dgm:prSet presAssocID="{B253944A-BCD4-499F-BE6E-8B6B0A27A0AA}" presName="horzSpace2" presStyleCnt="0"/>
      <dgm:spPr/>
    </dgm:pt>
    <dgm:pt modelId="{6CCF2575-5038-468C-9E7C-46A27151F844}" type="pres">
      <dgm:prSet presAssocID="{B253944A-BCD4-499F-BE6E-8B6B0A27A0AA}" presName="tx2" presStyleLbl="revTx" presStyleIdx="9" presStyleCnt="14"/>
      <dgm:spPr/>
      <dgm:t>
        <a:bodyPr/>
        <a:lstStyle/>
        <a:p>
          <a:endParaRPr lang="ru-RU"/>
        </a:p>
      </dgm:t>
    </dgm:pt>
    <dgm:pt modelId="{B20A86CB-E521-450F-A43A-16CDEC337DC0}" type="pres">
      <dgm:prSet presAssocID="{B253944A-BCD4-499F-BE6E-8B6B0A27A0AA}" presName="vert2" presStyleCnt="0"/>
      <dgm:spPr/>
    </dgm:pt>
    <dgm:pt modelId="{D8E9DB9C-0E9C-4C92-A913-77F983906AF3}" type="pres">
      <dgm:prSet presAssocID="{B253944A-BCD4-499F-BE6E-8B6B0A27A0AA}" presName="thinLine2b" presStyleLbl="callout" presStyleIdx="4" presStyleCnt="8"/>
      <dgm:spPr/>
    </dgm:pt>
    <dgm:pt modelId="{1A7CDD49-2AC7-4DC3-B369-74B9922287D7}" type="pres">
      <dgm:prSet presAssocID="{B253944A-BCD4-499F-BE6E-8B6B0A27A0AA}" presName="vertSpace2b" presStyleCnt="0"/>
      <dgm:spPr/>
    </dgm:pt>
    <dgm:pt modelId="{D9584ED5-EADA-4A57-B219-28178DEA0E9E}" type="pres">
      <dgm:prSet presAssocID="{D745B699-76E7-43A1-877F-C2186DDF71F4}" presName="horz2" presStyleCnt="0"/>
      <dgm:spPr/>
    </dgm:pt>
    <dgm:pt modelId="{C659F3DD-64A4-4AD3-ABC8-82D8F10C2804}" type="pres">
      <dgm:prSet presAssocID="{D745B699-76E7-43A1-877F-C2186DDF71F4}" presName="horzSpace2" presStyleCnt="0"/>
      <dgm:spPr/>
    </dgm:pt>
    <dgm:pt modelId="{0A2C3620-E6E3-4D66-96C3-FC2B999783AA}" type="pres">
      <dgm:prSet presAssocID="{D745B699-76E7-43A1-877F-C2186DDF71F4}" presName="tx2" presStyleLbl="revTx" presStyleIdx="10" presStyleCnt="14"/>
      <dgm:spPr/>
      <dgm:t>
        <a:bodyPr/>
        <a:lstStyle/>
        <a:p>
          <a:endParaRPr lang="ru-RU"/>
        </a:p>
      </dgm:t>
    </dgm:pt>
    <dgm:pt modelId="{E7B914FB-DA94-46D2-83FC-514F21C15902}" type="pres">
      <dgm:prSet presAssocID="{D745B699-76E7-43A1-877F-C2186DDF71F4}" presName="vert2" presStyleCnt="0"/>
      <dgm:spPr/>
    </dgm:pt>
    <dgm:pt modelId="{3B5A06E2-C837-4C98-98FC-FBC77C8707DA}" type="pres">
      <dgm:prSet presAssocID="{D745B699-76E7-43A1-877F-C2186DDF71F4}" presName="thinLine2b" presStyleLbl="callout" presStyleIdx="5" presStyleCnt="8"/>
      <dgm:spPr/>
    </dgm:pt>
    <dgm:pt modelId="{444BC5C7-3F52-4408-9D51-45B80FD33F46}" type="pres">
      <dgm:prSet presAssocID="{D745B699-76E7-43A1-877F-C2186DDF71F4}" presName="vertSpace2b" presStyleCnt="0"/>
      <dgm:spPr/>
    </dgm:pt>
    <dgm:pt modelId="{C680D673-EAF8-418F-9F3C-41656523F08E}" type="pres">
      <dgm:prSet presAssocID="{55B08B4E-9206-49A8-87A4-90509A36C24F}" presName="thickLine" presStyleLbl="alignNode1" presStyleIdx="5" presStyleCnt="6"/>
      <dgm:spPr/>
    </dgm:pt>
    <dgm:pt modelId="{0840ACEC-ABAC-4793-AFF2-B86BDC3DEE0A}" type="pres">
      <dgm:prSet presAssocID="{55B08B4E-9206-49A8-87A4-90509A36C24F}" presName="horz1" presStyleCnt="0"/>
      <dgm:spPr/>
    </dgm:pt>
    <dgm:pt modelId="{AC2267A8-B9E7-4CEE-ACF3-1C9A03888CCD}" type="pres">
      <dgm:prSet presAssocID="{55B08B4E-9206-49A8-87A4-90509A36C24F}" presName="tx1" presStyleLbl="revTx" presStyleIdx="11" presStyleCnt="14"/>
      <dgm:spPr/>
      <dgm:t>
        <a:bodyPr/>
        <a:lstStyle/>
        <a:p>
          <a:endParaRPr lang="ru-RU"/>
        </a:p>
      </dgm:t>
    </dgm:pt>
    <dgm:pt modelId="{DB60E87F-B824-40E0-A763-34805941720C}" type="pres">
      <dgm:prSet presAssocID="{55B08B4E-9206-49A8-87A4-90509A36C24F}" presName="vert1" presStyleCnt="0"/>
      <dgm:spPr/>
    </dgm:pt>
    <dgm:pt modelId="{E525A276-0529-452E-9938-A44C10CD5B77}" type="pres">
      <dgm:prSet presAssocID="{95D2EA93-D246-4E5E-A410-ADC2777725D7}" presName="vertSpace2a" presStyleCnt="0"/>
      <dgm:spPr/>
    </dgm:pt>
    <dgm:pt modelId="{7C833190-316A-4339-92CF-93233AB3D893}" type="pres">
      <dgm:prSet presAssocID="{95D2EA93-D246-4E5E-A410-ADC2777725D7}" presName="horz2" presStyleCnt="0"/>
      <dgm:spPr/>
    </dgm:pt>
    <dgm:pt modelId="{7B64CE86-8BC4-4550-853B-F2938F7D2E8B}" type="pres">
      <dgm:prSet presAssocID="{95D2EA93-D246-4E5E-A410-ADC2777725D7}" presName="horzSpace2" presStyleCnt="0"/>
      <dgm:spPr/>
    </dgm:pt>
    <dgm:pt modelId="{4BC00C34-368E-4770-AC55-6559F7376736}" type="pres">
      <dgm:prSet presAssocID="{95D2EA93-D246-4E5E-A410-ADC2777725D7}" presName="tx2" presStyleLbl="revTx" presStyleIdx="12" presStyleCnt="14"/>
      <dgm:spPr/>
      <dgm:t>
        <a:bodyPr/>
        <a:lstStyle/>
        <a:p>
          <a:endParaRPr lang="ru-RU"/>
        </a:p>
      </dgm:t>
    </dgm:pt>
    <dgm:pt modelId="{6D2C4B3D-2C3F-4AE9-9D60-C8B8119CF3C0}" type="pres">
      <dgm:prSet presAssocID="{95D2EA93-D246-4E5E-A410-ADC2777725D7}" presName="vert2" presStyleCnt="0"/>
      <dgm:spPr/>
    </dgm:pt>
    <dgm:pt modelId="{0141E15A-AE4E-44E2-8B35-6135AFD379A8}" type="pres">
      <dgm:prSet presAssocID="{95D2EA93-D246-4E5E-A410-ADC2777725D7}" presName="thinLine2b" presStyleLbl="callout" presStyleIdx="6" presStyleCnt="8"/>
      <dgm:spPr/>
    </dgm:pt>
    <dgm:pt modelId="{1EA9D1F1-7A4F-41F6-B2C8-B9EE2026FC11}" type="pres">
      <dgm:prSet presAssocID="{95D2EA93-D246-4E5E-A410-ADC2777725D7}" presName="vertSpace2b" presStyleCnt="0"/>
      <dgm:spPr/>
    </dgm:pt>
    <dgm:pt modelId="{86A3EF20-1DDA-49C2-A373-BDC00BCA1010}" type="pres">
      <dgm:prSet presAssocID="{8C7076DB-20D4-4202-93D0-60095CAA2CF9}" presName="horz2" presStyleCnt="0"/>
      <dgm:spPr/>
    </dgm:pt>
    <dgm:pt modelId="{0A69943E-9EC1-49FE-BBF0-960946A8C7C8}" type="pres">
      <dgm:prSet presAssocID="{8C7076DB-20D4-4202-93D0-60095CAA2CF9}" presName="horzSpace2" presStyleCnt="0"/>
      <dgm:spPr/>
    </dgm:pt>
    <dgm:pt modelId="{3C667E4B-467B-4706-9B88-73BC93FF16C0}" type="pres">
      <dgm:prSet presAssocID="{8C7076DB-20D4-4202-93D0-60095CAA2CF9}" presName="tx2" presStyleLbl="revTx" presStyleIdx="13" presStyleCnt="14"/>
      <dgm:spPr/>
      <dgm:t>
        <a:bodyPr/>
        <a:lstStyle/>
        <a:p>
          <a:endParaRPr lang="ru-RU"/>
        </a:p>
      </dgm:t>
    </dgm:pt>
    <dgm:pt modelId="{EBE10F48-AA43-448E-AEBF-7A164FB29BF4}" type="pres">
      <dgm:prSet presAssocID="{8C7076DB-20D4-4202-93D0-60095CAA2CF9}" presName="vert2" presStyleCnt="0"/>
      <dgm:spPr/>
    </dgm:pt>
    <dgm:pt modelId="{9277183E-76DE-42B3-9149-6323E412B8A9}" type="pres">
      <dgm:prSet presAssocID="{8C7076DB-20D4-4202-93D0-60095CAA2CF9}" presName="thinLine2b" presStyleLbl="callout" presStyleIdx="7" presStyleCnt="8"/>
      <dgm:spPr/>
    </dgm:pt>
    <dgm:pt modelId="{EB1B4D01-91C8-437D-94AB-7E17F6F244D3}" type="pres">
      <dgm:prSet presAssocID="{8C7076DB-20D4-4202-93D0-60095CAA2CF9}" presName="vertSpace2b" presStyleCnt="0"/>
      <dgm:spPr/>
    </dgm:pt>
  </dgm:ptLst>
  <dgm:cxnLst>
    <dgm:cxn modelId="{97563CAE-D9D3-4B3C-8FC1-E1649B1E0E15}" srcId="{7DC83400-7614-4189-B106-18FD238295A9}" destId="{837A29C2-E3BC-4ABB-8EA3-DBB3C2BAA8CF}" srcOrd="1" destOrd="0" parTransId="{6DD1B98D-AF56-4824-B344-55594DCA6FAC}" sibTransId="{3806130B-5F56-4A42-B36E-FAF588C8C383}"/>
    <dgm:cxn modelId="{B1827B6B-B383-49F2-91EC-3D77CF88411E}" srcId="{B0D8DC61-6FB6-4BC8-B945-127E79ADCFAC}" destId="{D22AF3D4-29E2-4902-AEDD-42AAD3C19399}" srcOrd="1" destOrd="0" parTransId="{3870C469-5EE0-4924-A108-E278EBC41C08}" sibTransId="{98269EA6-4C78-431B-A9F3-418036AC5D5C}"/>
    <dgm:cxn modelId="{22749F6F-E7D3-48E8-8E00-DC10897A6BAF}" type="presOf" srcId="{D22AF3D4-29E2-4902-AEDD-42AAD3C19399}" destId="{1928055E-B3B8-475E-A52F-20B76E2C8A6B}" srcOrd="0" destOrd="0" presId="urn:microsoft.com/office/officeart/2008/layout/LinedList"/>
    <dgm:cxn modelId="{2D2B7ED6-0222-4293-8644-45CD21FE4897}" type="presOf" srcId="{A82D81FD-53C2-4C7A-A267-33F07A7219FC}" destId="{05F1C6AB-CCA5-451C-95CC-9F5802C3DAD6}" srcOrd="0" destOrd="0" presId="urn:microsoft.com/office/officeart/2008/layout/LinedList"/>
    <dgm:cxn modelId="{43739163-0718-4F69-989C-68A489A4A89F}" type="presOf" srcId="{2363BCE2-3AEB-4E7B-829C-1DB86DC11CEE}" destId="{19E5FDAB-67D2-4ADD-8DBC-7061F49062D7}" srcOrd="0" destOrd="0" presId="urn:microsoft.com/office/officeart/2008/layout/LinedList"/>
    <dgm:cxn modelId="{860D34E9-D953-4F8F-8739-DA5508D02BB5}" type="presOf" srcId="{B253944A-BCD4-499F-BE6E-8B6B0A27A0AA}" destId="{6CCF2575-5038-468C-9E7C-46A27151F844}" srcOrd="0" destOrd="0" presId="urn:microsoft.com/office/officeart/2008/layout/LinedList"/>
    <dgm:cxn modelId="{CBA85853-2619-402C-9D78-E5B56A06D464}" srcId="{55B08B4E-9206-49A8-87A4-90509A36C24F}" destId="{8C7076DB-20D4-4202-93D0-60095CAA2CF9}" srcOrd="1" destOrd="0" parTransId="{322644E2-D40A-4E1B-9CB5-C8E3EFCEFA30}" sibTransId="{8C93BA08-0146-403D-AFA7-F9D71B41C9D1}"/>
    <dgm:cxn modelId="{9947BDB4-AFA7-4627-A77B-A39973934696}" type="presOf" srcId="{04B62336-5DB3-49FE-B05E-9B33AE09343C}" destId="{01DE0F72-3154-4398-AE68-EB2854507F6C}" srcOrd="0" destOrd="0" presId="urn:microsoft.com/office/officeart/2008/layout/LinedList"/>
    <dgm:cxn modelId="{7CEEB0CF-D570-4569-BEE3-7F002FC6E393}" type="presOf" srcId="{257ABD4F-FAC2-4598-9834-113EBFBA2B37}" destId="{02D81F78-AA35-424F-8D78-6672F138AE3D}" srcOrd="0" destOrd="0" presId="urn:microsoft.com/office/officeart/2008/layout/LinedList"/>
    <dgm:cxn modelId="{84EA1C25-6ADB-4B24-94EA-83282F472E49}" srcId="{0DBD491D-E032-4592-9F16-807FC12E8FE5}" destId="{A82D81FD-53C2-4C7A-A267-33F07A7219FC}" srcOrd="3" destOrd="0" parTransId="{1619EEAD-E607-4495-8085-3F230AB89403}" sibTransId="{4C808048-262F-4807-9BF1-CD3B3068688E}"/>
    <dgm:cxn modelId="{BD30C631-ECD0-46C5-980F-F056A959C6C5}" srcId="{B0D8DC61-6FB6-4BC8-B945-127E79ADCFAC}" destId="{2363BCE2-3AEB-4E7B-829C-1DB86DC11CEE}" srcOrd="0" destOrd="0" parTransId="{25B0110A-D513-4B5C-B89B-09DA90A1E301}" sibTransId="{37BBF5F4-605B-4AEF-BEE7-BF8B54793D4B}"/>
    <dgm:cxn modelId="{C6FB1D67-16D4-471D-B02C-6D99CDA5A198}" srcId="{0DBD491D-E032-4592-9F16-807FC12E8FE5}" destId="{B0D8DC61-6FB6-4BC8-B945-127E79ADCFAC}" srcOrd="0" destOrd="0" parTransId="{9CAAC2FA-B442-49F4-8644-F04E4F49EF69}" sibTransId="{18BCE722-163D-4504-9A0B-C0228E395199}"/>
    <dgm:cxn modelId="{35FEADB4-C543-41C9-8BA3-2662DB4336E6}" srcId="{257ABD4F-FAC2-4598-9834-113EBFBA2B37}" destId="{B253944A-BCD4-499F-BE6E-8B6B0A27A0AA}" srcOrd="0" destOrd="0" parTransId="{2FA0D084-6AD5-46AF-9949-46069DBD89A9}" sibTransId="{88F6DC95-6C41-483F-88A4-354012F44A17}"/>
    <dgm:cxn modelId="{425036B5-47D3-4EF4-8318-891CD58AC2A8}" srcId="{0DBD491D-E032-4592-9F16-807FC12E8FE5}" destId="{55B08B4E-9206-49A8-87A4-90509A36C24F}" srcOrd="5" destOrd="0" parTransId="{3F7B8A11-CFD5-4872-9E7E-2209072C8218}" sibTransId="{4CBE5522-9A9A-4CA8-A5B6-BAB780BBEFDA}"/>
    <dgm:cxn modelId="{ABB27182-D98A-4ABA-8EEF-D6C3166D6D03}" srcId="{0DBD491D-E032-4592-9F16-807FC12E8FE5}" destId="{04B62336-5DB3-49FE-B05E-9B33AE09343C}" srcOrd="2" destOrd="0" parTransId="{05ADE023-9265-4D94-8E1D-0487DAA8B1B4}" sibTransId="{5322AB19-5800-4F6F-B6BC-4A3612AECB1C}"/>
    <dgm:cxn modelId="{A47A2783-11D8-4951-AED8-68E242FF41EC}" type="presOf" srcId="{55B08B4E-9206-49A8-87A4-90509A36C24F}" destId="{AC2267A8-B9E7-4CEE-ACF3-1C9A03888CCD}" srcOrd="0" destOrd="0" presId="urn:microsoft.com/office/officeart/2008/layout/LinedList"/>
    <dgm:cxn modelId="{730F7486-C7CF-4673-A47F-4D86521D3542}" type="presOf" srcId="{95D2EA93-D246-4E5E-A410-ADC2777725D7}" destId="{4BC00C34-368E-4770-AC55-6559F7376736}" srcOrd="0" destOrd="0" presId="urn:microsoft.com/office/officeart/2008/layout/LinedList"/>
    <dgm:cxn modelId="{0255DAB5-3860-4F75-A375-0C8681676137}" type="presOf" srcId="{837A29C2-E3BC-4ABB-8EA3-DBB3C2BAA8CF}" destId="{92EE21EC-2CAE-4CBC-B02C-204665FB99CB}" srcOrd="0" destOrd="0" presId="urn:microsoft.com/office/officeart/2008/layout/LinedList"/>
    <dgm:cxn modelId="{3D99CF8D-7642-457E-87AE-AFB8DC0A9E82}" srcId="{7DC83400-7614-4189-B106-18FD238295A9}" destId="{7E81033A-35F2-4DCF-A6D6-A06DB63345CA}" srcOrd="0" destOrd="0" parTransId="{B99B6084-20A2-4B43-8D6C-3CABDC0406BE}" sibTransId="{DA5BF4AA-0987-45EA-B352-916EE44EC481}"/>
    <dgm:cxn modelId="{C20C1778-E9C0-46CB-A8E7-AD06E0E5171A}" type="presOf" srcId="{7E81033A-35F2-4DCF-A6D6-A06DB63345CA}" destId="{2EC4FBE2-FA1E-43F9-9FF3-590E7D4CD98A}" srcOrd="0" destOrd="0" presId="urn:microsoft.com/office/officeart/2008/layout/LinedList"/>
    <dgm:cxn modelId="{1FBE1845-4A6A-43C5-8977-44EA1DB63735}" srcId="{55B08B4E-9206-49A8-87A4-90509A36C24F}" destId="{95D2EA93-D246-4E5E-A410-ADC2777725D7}" srcOrd="0" destOrd="0" parTransId="{EBD55B45-B490-4BF4-A0B3-9C4D67A159C0}" sibTransId="{F3F92D44-0F21-4761-A0FE-3E626D11061E}"/>
    <dgm:cxn modelId="{B9FB7E54-681E-4585-8A86-46BD6E749EE3}" type="presOf" srcId="{7DC83400-7614-4189-B106-18FD238295A9}" destId="{4DC68BE6-8672-46FE-A12F-50586C3D9CF0}" srcOrd="0" destOrd="0" presId="urn:microsoft.com/office/officeart/2008/layout/LinedList"/>
    <dgm:cxn modelId="{F8CCD9C8-66F0-47EE-88AB-23977F79757A}" type="presOf" srcId="{0DBD491D-E032-4592-9F16-807FC12E8FE5}" destId="{9B7C4F75-636D-4BD1-AFE9-B6B7B7CA4B5F}" srcOrd="0" destOrd="0" presId="urn:microsoft.com/office/officeart/2008/layout/LinedList"/>
    <dgm:cxn modelId="{99152C1D-BC98-41A6-9C84-946907FD17DD}" type="presOf" srcId="{B0D8DC61-6FB6-4BC8-B945-127E79ADCFAC}" destId="{9EB4EA2E-7E60-4EAC-80C7-62EEA1CE4576}" srcOrd="0" destOrd="0" presId="urn:microsoft.com/office/officeart/2008/layout/LinedList"/>
    <dgm:cxn modelId="{5B2F035A-4A3D-4CD0-873F-165BB1B66549}" srcId="{0DBD491D-E032-4592-9F16-807FC12E8FE5}" destId="{257ABD4F-FAC2-4598-9834-113EBFBA2B37}" srcOrd="4" destOrd="0" parTransId="{18C17AE2-0168-4EC4-A655-1339C7123F79}" sibTransId="{E09805A8-D8A0-46C5-8CD1-8015BF802B08}"/>
    <dgm:cxn modelId="{04C88A6D-D7B8-474E-B884-570419D56D36}" srcId="{257ABD4F-FAC2-4598-9834-113EBFBA2B37}" destId="{D745B699-76E7-43A1-877F-C2186DDF71F4}" srcOrd="1" destOrd="0" parTransId="{DF730DB1-130A-4B9C-8DC9-632EE63EC094}" sibTransId="{4B25F895-E94D-4C16-A4F2-FE2B25D7644A}"/>
    <dgm:cxn modelId="{AE575308-B7BE-4249-9454-EC6C024C1B75}" srcId="{0DBD491D-E032-4592-9F16-807FC12E8FE5}" destId="{7DC83400-7614-4189-B106-18FD238295A9}" srcOrd="1" destOrd="0" parTransId="{D4504BF0-D127-4AA5-A8DB-5B574D4120C4}" sibTransId="{AB8E5A2F-E67F-4F8E-BEF5-BAAE4B6C1843}"/>
    <dgm:cxn modelId="{88B74EAC-4C2C-4EDA-9726-887C34434139}" type="presOf" srcId="{8C7076DB-20D4-4202-93D0-60095CAA2CF9}" destId="{3C667E4B-467B-4706-9B88-73BC93FF16C0}" srcOrd="0" destOrd="0" presId="urn:microsoft.com/office/officeart/2008/layout/LinedList"/>
    <dgm:cxn modelId="{E326C3B0-07DE-4A3D-B542-0DDA5CFC37E5}" type="presOf" srcId="{D745B699-76E7-43A1-877F-C2186DDF71F4}" destId="{0A2C3620-E6E3-4D66-96C3-FC2B999783AA}" srcOrd="0" destOrd="0" presId="urn:microsoft.com/office/officeart/2008/layout/LinedList"/>
    <dgm:cxn modelId="{F435F0CE-8422-450E-BE5B-4CC75CB2DC7A}" type="presParOf" srcId="{9B7C4F75-636D-4BD1-AFE9-B6B7B7CA4B5F}" destId="{B2B72523-9E38-4649-A87B-246CC00B4F8D}" srcOrd="0" destOrd="0" presId="urn:microsoft.com/office/officeart/2008/layout/LinedList"/>
    <dgm:cxn modelId="{4D34881A-7DD1-460A-98D6-12B7015F0659}" type="presParOf" srcId="{9B7C4F75-636D-4BD1-AFE9-B6B7B7CA4B5F}" destId="{00D3AFF7-72EB-43AE-816E-019C65783270}" srcOrd="1" destOrd="0" presId="urn:microsoft.com/office/officeart/2008/layout/LinedList"/>
    <dgm:cxn modelId="{D0E0465C-C1D9-4CC8-AFCD-FEDE4301E652}" type="presParOf" srcId="{00D3AFF7-72EB-43AE-816E-019C65783270}" destId="{9EB4EA2E-7E60-4EAC-80C7-62EEA1CE4576}" srcOrd="0" destOrd="0" presId="urn:microsoft.com/office/officeart/2008/layout/LinedList"/>
    <dgm:cxn modelId="{AB2DD0D1-62D5-4841-8AA3-2679EF390B42}" type="presParOf" srcId="{00D3AFF7-72EB-43AE-816E-019C65783270}" destId="{8CCD409E-FA2D-46C7-B955-F08E5B8D9DD3}" srcOrd="1" destOrd="0" presId="urn:microsoft.com/office/officeart/2008/layout/LinedList"/>
    <dgm:cxn modelId="{B784DFB4-43DC-4AEA-87E5-73BC7821C16C}" type="presParOf" srcId="{8CCD409E-FA2D-46C7-B955-F08E5B8D9DD3}" destId="{A888E5FB-3F98-4664-86E0-AC1778F8E673}" srcOrd="0" destOrd="0" presId="urn:microsoft.com/office/officeart/2008/layout/LinedList"/>
    <dgm:cxn modelId="{4CCB6F5D-BACB-4ED2-A7DD-4E016BD17ED2}" type="presParOf" srcId="{8CCD409E-FA2D-46C7-B955-F08E5B8D9DD3}" destId="{B9145BAE-6398-46DE-8E2A-C49F74653094}" srcOrd="1" destOrd="0" presId="urn:microsoft.com/office/officeart/2008/layout/LinedList"/>
    <dgm:cxn modelId="{6047DF37-0FF0-47C0-A0EC-6CCD9DD92BE2}" type="presParOf" srcId="{B9145BAE-6398-46DE-8E2A-C49F74653094}" destId="{8C18AA92-7D58-46A3-9DD2-E646BEEDA17E}" srcOrd="0" destOrd="0" presId="urn:microsoft.com/office/officeart/2008/layout/LinedList"/>
    <dgm:cxn modelId="{9CC8D6FB-ECFF-4EE6-A25B-5B8E0EAE87DC}" type="presParOf" srcId="{B9145BAE-6398-46DE-8E2A-C49F74653094}" destId="{19E5FDAB-67D2-4ADD-8DBC-7061F49062D7}" srcOrd="1" destOrd="0" presId="urn:microsoft.com/office/officeart/2008/layout/LinedList"/>
    <dgm:cxn modelId="{A465C2C8-8B42-4D37-96AF-9BDE6EF3C73E}" type="presParOf" srcId="{B9145BAE-6398-46DE-8E2A-C49F74653094}" destId="{24EA4A66-F7AD-4A13-BC01-0825A8294A25}" srcOrd="2" destOrd="0" presId="urn:microsoft.com/office/officeart/2008/layout/LinedList"/>
    <dgm:cxn modelId="{E0AF06F2-325E-4997-98D2-D497DB9CCF18}" type="presParOf" srcId="{8CCD409E-FA2D-46C7-B955-F08E5B8D9DD3}" destId="{E872367E-A585-4F91-8F2F-2938A95C36AB}" srcOrd="2" destOrd="0" presId="urn:microsoft.com/office/officeart/2008/layout/LinedList"/>
    <dgm:cxn modelId="{73D71ED0-20D5-4702-AED2-D4FFED176CB1}" type="presParOf" srcId="{8CCD409E-FA2D-46C7-B955-F08E5B8D9DD3}" destId="{EB096D40-8BE6-4A31-8AF1-BCB39E6D1D91}" srcOrd="3" destOrd="0" presId="urn:microsoft.com/office/officeart/2008/layout/LinedList"/>
    <dgm:cxn modelId="{D77E9BCA-60B6-4F46-AA5F-1A5490F25A7B}" type="presParOf" srcId="{8CCD409E-FA2D-46C7-B955-F08E5B8D9DD3}" destId="{A14AC9AB-9E45-47E6-88FB-6A3FFA7AE2E7}" srcOrd="4" destOrd="0" presId="urn:microsoft.com/office/officeart/2008/layout/LinedList"/>
    <dgm:cxn modelId="{537BEF11-7426-4256-9E38-4937B2593A99}" type="presParOf" srcId="{A14AC9AB-9E45-47E6-88FB-6A3FFA7AE2E7}" destId="{45224894-04C7-49B6-A26C-9790466F34B1}" srcOrd="0" destOrd="0" presId="urn:microsoft.com/office/officeart/2008/layout/LinedList"/>
    <dgm:cxn modelId="{99A2DCDC-E829-4F34-9751-96811EEDCEE1}" type="presParOf" srcId="{A14AC9AB-9E45-47E6-88FB-6A3FFA7AE2E7}" destId="{1928055E-B3B8-475E-A52F-20B76E2C8A6B}" srcOrd="1" destOrd="0" presId="urn:microsoft.com/office/officeart/2008/layout/LinedList"/>
    <dgm:cxn modelId="{B56991EF-D10B-4489-ABEA-BBE080EC9C61}" type="presParOf" srcId="{A14AC9AB-9E45-47E6-88FB-6A3FFA7AE2E7}" destId="{3E94F9E5-FAB8-44C4-89D4-DF462FC05F57}" srcOrd="2" destOrd="0" presId="urn:microsoft.com/office/officeart/2008/layout/LinedList"/>
    <dgm:cxn modelId="{092D2A84-D013-42B7-BD86-45C617A162FD}" type="presParOf" srcId="{8CCD409E-FA2D-46C7-B955-F08E5B8D9DD3}" destId="{4D072DAA-0BA0-4D1A-AC2C-7BC8EED11C2A}" srcOrd="5" destOrd="0" presId="urn:microsoft.com/office/officeart/2008/layout/LinedList"/>
    <dgm:cxn modelId="{CCE010FF-DE3A-40DD-B891-A492D8413BD3}" type="presParOf" srcId="{8CCD409E-FA2D-46C7-B955-F08E5B8D9DD3}" destId="{BFA18347-9760-44E3-98A7-D00E1675B60E}" srcOrd="6" destOrd="0" presId="urn:microsoft.com/office/officeart/2008/layout/LinedList"/>
    <dgm:cxn modelId="{6C98DB81-F08F-4F9D-A66C-038FA2BB3B80}" type="presParOf" srcId="{9B7C4F75-636D-4BD1-AFE9-B6B7B7CA4B5F}" destId="{D967BA3C-45AC-432A-AD68-8F38F2C9CE79}" srcOrd="2" destOrd="0" presId="urn:microsoft.com/office/officeart/2008/layout/LinedList"/>
    <dgm:cxn modelId="{C5C3523F-7208-4DDE-AFF3-A4C45B5EDAC3}" type="presParOf" srcId="{9B7C4F75-636D-4BD1-AFE9-B6B7B7CA4B5F}" destId="{A724E493-E1C4-43C7-84B8-A79FD672A57E}" srcOrd="3" destOrd="0" presId="urn:microsoft.com/office/officeart/2008/layout/LinedList"/>
    <dgm:cxn modelId="{D34FC79E-7F10-4DE9-98BE-35FD81C88F65}" type="presParOf" srcId="{A724E493-E1C4-43C7-84B8-A79FD672A57E}" destId="{4DC68BE6-8672-46FE-A12F-50586C3D9CF0}" srcOrd="0" destOrd="0" presId="urn:microsoft.com/office/officeart/2008/layout/LinedList"/>
    <dgm:cxn modelId="{9E6FFF10-E2A7-4874-89B6-4DA2BDE7D55F}" type="presParOf" srcId="{A724E493-E1C4-43C7-84B8-A79FD672A57E}" destId="{87F65FDE-478F-454A-A3B1-F10BEBE968A1}" srcOrd="1" destOrd="0" presId="urn:microsoft.com/office/officeart/2008/layout/LinedList"/>
    <dgm:cxn modelId="{F746BCEE-95D2-4974-87BF-143FD92D0ADA}" type="presParOf" srcId="{87F65FDE-478F-454A-A3B1-F10BEBE968A1}" destId="{7119F88E-C821-40E5-87B4-A4B4B4A45C44}" srcOrd="0" destOrd="0" presId="urn:microsoft.com/office/officeart/2008/layout/LinedList"/>
    <dgm:cxn modelId="{EFD34536-1142-4706-9D89-94C05AEDE5AC}" type="presParOf" srcId="{87F65FDE-478F-454A-A3B1-F10BEBE968A1}" destId="{16D0FC3E-2C1C-4358-B241-F0C7CA9C447B}" srcOrd="1" destOrd="0" presId="urn:microsoft.com/office/officeart/2008/layout/LinedList"/>
    <dgm:cxn modelId="{B93BE50A-BAA6-40D4-B617-7A6BDDB60DFC}" type="presParOf" srcId="{16D0FC3E-2C1C-4358-B241-F0C7CA9C447B}" destId="{9CEC1417-F451-46F1-AE31-FE3263D3C7E0}" srcOrd="0" destOrd="0" presId="urn:microsoft.com/office/officeart/2008/layout/LinedList"/>
    <dgm:cxn modelId="{4EE42A54-030A-4B19-8912-8B2100B50F71}" type="presParOf" srcId="{16D0FC3E-2C1C-4358-B241-F0C7CA9C447B}" destId="{2EC4FBE2-FA1E-43F9-9FF3-590E7D4CD98A}" srcOrd="1" destOrd="0" presId="urn:microsoft.com/office/officeart/2008/layout/LinedList"/>
    <dgm:cxn modelId="{7731C6A5-AB65-401D-AEAA-0B7AC3BBEE72}" type="presParOf" srcId="{16D0FC3E-2C1C-4358-B241-F0C7CA9C447B}" destId="{5003F919-79EC-4533-8447-EF0A210D70CE}" srcOrd="2" destOrd="0" presId="urn:microsoft.com/office/officeart/2008/layout/LinedList"/>
    <dgm:cxn modelId="{020FDEAB-F2A6-43F2-840E-50A54B9D10D5}" type="presParOf" srcId="{87F65FDE-478F-454A-A3B1-F10BEBE968A1}" destId="{F84B71AA-4AFD-4696-85E2-08AE048EE93D}" srcOrd="2" destOrd="0" presId="urn:microsoft.com/office/officeart/2008/layout/LinedList"/>
    <dgm:cxn modelId="{97701376-15B1-4E30-AC71-4F50C9050F9C}" type="presParOf" srcId="{87F65FDE-478F-454A-A3B1-F10BEBE968A1}" destId="{1EFA1957-3401-452D-8BB0-82982C71DB5C}" srcOrd="3" destOrd="0" presId="urn:microsoft.com/office/officeart/2008/layout/LinedList"/>
    <dgm:cxn modelId="{6D18C064-0843-4ADD-978B-E9148759BE1A}" type="presParOf" srcId="{87F65FDE-478F-454A-A3B1-F10BEBE968A1}" destId="{D4814491-D9F9-4580-A6B8-FFB7BCE499A9}" srcOrd="4" destOrd="0" presId="urn:microsoft.com/office/officeart/2008/layout/LinedList"/>
    <dgm:cxn modelId="{2224079C-8062-459A-B623-D73E925FC452}" type="presParOf" srcId="{D4814491-D9F9-4580-A6B8-FFB7BCE499A9}" destId="{8FD12F19-7DE7-45D4-AA01-91733D721754}" srcOrd="0" destOrd="0" presId="urn:microsoft.com/office/officeart/2008/layout/LinedList"/>
    <dgm:cxn modelId="{3AA55B4D-80D1-4B7A-861D-B81C1B882FA2}" type="presParOf" srcId="{D4814491-D9F9-4580-A6B8-FFB7BCE499A9}" destId="{92EE21EC-2CAE-4CBC-B02C-204665FB99CB}" srcOrd="1" destOrd="0" presId="urn:microsoft.com/office/officeart/2008/layout/LinedList"/>
    <dgm:cxn modelId="{065DC939-1B0D-4CC8-B62F-F395C4873078}" type="presParOf" srcId="{D4814491-D9F9-4580-A6B8-FFB7BCE499A9}" destId="{00C27C4B-84C8-491D-91F9-5DD70B7188EE}" srcOrd="2" destOrd="0" presId="urn:microsoft.com/office/officeart/2008/layout/LinedList"/>
    <dgm:cxn modelId="{C0E70F71-9891-47F3-A2C5-660CC3E1D801}" type="presParOf" srcId="{87F65FDE-478F-454A-A3B1-F10BEBE968A1}" destId="{CC5815B2-57E2-4681-8979-51DD348E9329}" srcOrd="5" destOrd="0" presId="urn:microsoft.com/office/officeart/2008/layout/LinedList"/>
    <dgm:cxn modelId="{34BBA23B-0E94-4F39-9A73-30995A0F7FE8}" type="presParOf" srcId="{87F65FDE-478F-454A-A3B1-F10BEBE968A1}" destId="{C6B07801-C495-4DC5-AC46-384ECC5EBBC8}" srcOrd="6" destOrd="0" presId="urn:microsoft.com/office/officeart/2008/layout/LinedList"/>
    <dgm:cxn modelId="{991C3269-E23D-4306-872D-C4E479AF06D9}" type="presParOf" srcId="{9B7C4F75-636D-4BD1-AFE9-B6B7B7CA4B5F}" destId="{B7011A40-71C5-4278-B4F2-A1C47CE9BE63}" srcOrd="4" destOrd="0" presId="urn:microsoft.com/office/officeart/2008/layout/LinedList"/>
    <dgm:cxn modelId="{3AEB5D8F-3A94-463B-91BF-EBDBB6CBEE78}" type="presParOf" srcId="{9B7C4F75-636D-4BD1-AFE9-B6B7B7CA4B5F}" destId="{7EAF5006-BD4C-44FC-B11C-19471DA32EEA}" srcOrd="5" destOrd="0" presId="urn:microsoft.com/office/officeart/2008/layout/LinedList"/>
    <dgm:cxn modelId="{74620C00-0F5B-4264-A3B2-EAA230F1E3DE}" type="presParOf" srcId="{7EAF5006-BD4C-44FC-B11C-19471DA32EEA}" destId="{01DE0F72-3154-4398-AE68-EB2854507F6C}" srcOrd="0" destOrd="0" presId="urn:microsoft.com/office/officeart/2008/layout/LinedList"/>
    <dgm:cxn modelId="{C2683DE6-A11D-4CF3-9BC1-F48F7A72392B}" type="presParOf" srcId="{7EAF5006-BD4C-44FC-B11C-19471DA32EEA}" destId="{62F7B024-8D5F-4C02-920D-CF5E809238AC}" srcOrd="1" destOrd="0" presId="urn:microsoft.com/office/officeart/2008/layout/LinedList"/>
    <dgm:cxn modelId="{C24B381E-64A2-416E-9067-25EA934F782C}" type="presParOf" srcId="{9B7C4F75-636D-4BD1-AFE9-B6B7B7CA4B5F}" destId="{A001F420-6EC8-4029-B15C-DC5BBB51BF04}" srcOrd="6" destOrd="0" presId="urn:microsoft.com/office/officeart/2008/layout/LinedList"/>
    <dgm:cxn modelId="{927FFD3B-892D-40DB-9FC4-7F2A2D3E0816}" type="presParOf" srcId="{9B7C4F75-636D-4BD1-AFE9-B6B7B7CA4B5F}" destId="{3D036D95-761D-4047-B478-1D178B7DF4F9}" srcOrd="7" destOrd="0" presId="urn:microsoft.com/office/officeart/2008/layout/LinedList"/>
    <dgm:cxn modelId="{E855F796-C3FE-49F9-AEE6-A6715EE9ADF4}" type="presParOf" srcId="{3D036D95-761D-4047-B478-1D178B7DF4F9}" destId="{05F1C6AB-CCA5-451C-95CC-9F5802C3DAD6}" srcOrd="0" destOrd="0" presId="urn:microsoft.com/office/officeart/2008/layout/LinedList"/>
    <dgm:cxn modelId="{45F7EA88-9BA4-4ED2-9224-BCAE703C3372}" type="presParOf" srcId="{3D036D95-761D-4047-B478-1D178B7DF4F9}" destId="{168275D5-B75D-4495-A564-322DB5B915BE}" srcOrd="1" destOrd="0" presId="urn:microsoft.com/office/officeart/2008/layout/LinedList"/>
    <dgm:cxn modelId="{E1C22D28-7ECB-4CEB-B534-57A02746FCA8}" type="presParOf" srcId="{9B7C4F75-636D-4BD1-AFE9-B6B7B7CA4B5F}" destId="{4726038D-075F-490A-BD7E-CA45A62ED768}" srcOrd="8" destOrd="0" presId="urn:microsoft.com/office/officeart/2008/layout/LinedList"/>
    <dgm:cxn modelId="{74BBF9BB-2539-4B16-9D6C-7C6B69DA8635}" type="presParOf" srcId="{9B7C4F75-636D-4BD1-AFE9-B6B7B7CA4B5F}" destId="{317B7D5E-3DEC-4B3B-80AE-96CDD255C89D}" srcOrd="9" destOrd="0" presId="urn:microsoft.com/office/officeart/2008/layout/LinedList"/>
    <dgm:cxn modelId="{9F80F593-0970-4786-B2D8-C9E96C1AB5CA}" type="presParOf" srcId="{317B7D5E-3DEC-4B3B-80AE-96CDD255C89D}" destId="{02D81F78-AA35-424F-8D78-6672F138AE3D}" srcOrd="0" destOrd="0" presId="urn:microsoft.com/office/officeart/2008/layout/LinedList"/>
    <dgm:cxn modelId="{A4BC4C3D-42D7-4C5F-98AC-3FD35642D41F}" type="presParOf" srcId="{317B7D5E-3DEC-4B3B-80AE-96CDD255C89D}" destId="{A80BB388-ACDE-4672-ADCC-45898D773446}" srcOrd="1" destOrd="0" presId="urn:microsoft.com/office/officeart/2008/layout/LinedList"/>
    <dgm:cxn modelId="{A959872C-6B2F-4A4E-8F3E-00D0D8E9F7AE}" type="presParOf" srcId="{A80BB388-ACDE-4672-ADCC-45898D773446}" destId="{250B526E-7846-4DB0-AC61-485580A3EA46}" srcOrd="0" destOrd="0" presId="urn:microsoft.com/office/officeart/2008/layout/LinedList"/>
    <dgm:cxn modelId="{8EECA0FC-51F3-42E1-AB4B-4A68E9F6B869}" type="presParOf" srcId="{A80BB388-ACDE-4672-ADCC-45898D773446}" destId="{4CCECC6A-BF14-47DC-9558-B63F231CB671}" srcOrd="1" destOrd="0" presId="urn:microsoft.com/office/officeart/2008/layout/LinedList"/>
    <dgm:cxn modelId="{90EEE7F9-7968-4CA2-9359-34A0652F1FF0}" type="presParOf" srcId="{4CCECC6A-BF14-47DC-9558-B63F231CB671}" destId="{CDAE2265-B789-4056-BCD9-EE6166F733B3}" srcOrd="0" destOrd="0" presId="urn:microsoft.com/office/officeart/2008/layout/LinedList"/>
    <dgm:cxn modelId="{408BD13E-7574-46EA-B972-7F1B4618A697}" type="presParOf" srcId="{4CCECC6A-BF14-47DC-9558-B63F231CB671}" destId="{6CCF2575-5038-468C-9E7C-46A27151F844}" srcOrd="1" destOrd="0" presId="urn:microsoft.com/office/officeart/2008/layout/LinedList"/>
    <dgm:cxn modelId="{1367E0CF-FECE-49CF-94BE-1264569EC71B}" type="presParOf" srcId="{4CCECC6A-BF14-47DC-9558-B63F231CB671}" destId="{B20A86CB-E521-450F-A43A-16CDEC337DC0}" srcOrd="2" destOrd="0" presId="urn:microsoft.com/office/officeart/2008/layout/LinedList"/>
    <dgm:cxn modelId="{8F3C5F91-4B7B-4936-BC1D-CD76F8E945DF}" type="presParOf" srcId="{A80BB388-ACDE-4672-ADCC-45898D773446}" destId="{D8E9DB9C-0E9C-4C92-A913-77F983906AF3}" srcOrd="2" destOrd="0" presId="urn:microsoft.com/office/officeart/2008/layout/LinedList"/>
    <dgm:cxn modelId="{115F8B43-2EDA-41AA-A096-F7B63411EA07}" type="presParOf" srcId="{A80BB388-ACDE-4672-ADCC-45898D773446}" destId="{1A7CDD49-2AC7-4DC3-B369-74B9922287D7}" srcOrd="3" destOrd="0" presId="urn:microsoft.com/office/officeart/2008/layout/LinedList"/>
    <dgm:cxn modelId="{A7186687-B081-4CBD-8D06-47DFBC75CD74}" type="presParOf" srcId="{A80BB388-ACDE-4672-ADCC-45898D773446}" destId="{D9584ED5-EADA-4A57-B219-28178DEA0E9E}" srcOrd="4" destOrd="0" presId="urn:microsoft.com/office/officeart/2008/layout/LinedList"/>
    <dgm:cxn modelId="{D333FCFB-3ADD-4F2C-99E2-761EF268E93F}" type="presParOf" srcId="{D9584ED5-EADA-4A57-B219-28178DEA0E9E}" destId="{C659F3DD-64A4-4AD3-ABC8-82D8F10C2804}" srcOrd="0" destOrd="0" presId="urn:microsoft.com/office/officeart/2008/layout/LinedList"/>
    <dgm:cxn modelId="{156A6DC6-E696-4344-8932-5BFB79B581A1}" type="presParOf" srcId="{D9584ED5-EADA-4A57-B219-28178DEA0E9E}" destId="{0A2C3620-E6E3-4D66-96C3-FC2B999783AA}" srcOrd="1" destOrd="0" presId="urn:microsoft.com/office/officeart/2008/layout/LinedList"/>
    <dgm:cxn modelId="{0DE24A2C-FECF-4C93-8A81-241FFB7609E9}" type="presParOf" srcId="{D9584ED5-EADA-4A57-B219-28178DEA0E9E}" destId="{E7B914FB-DA94-46D2-83FC-514F21C15902}" srcOrd="2" destOrd="0" presId="urn:microsoft.com/office/officeart/2008/layout/LinedList"/>
    <dgm:cxn modelId="{3351E6EC-5B70-4501-916E-6B080609C308}" type="presParOf" srcId="{A80BB388-ACDE-4672-ADCC-45898D773446}" destId="{3B5A06E2-C837-4C98-98FC-FBC77C8707DA}" srcOrd="5" destOrd="0" presId="urn:microsoft.com/office/officeart/2008/layout/LinedList"/>
    <dgm:cxn modelId="{3A1850D1-8FAB-435B-B518-2F98B8C79CF2}" type="presParOf" srcId="{A80BB388-ACDE-4672-ADCC-45898D773446}" destId="{444BC5C7-3F52-4408-9D51-45B80FD33F46}" srcOrd="6" destOrd="0" presId="urn:microsoft.com/office/officeart/2008/layout/LinedList"/>
    <dgm:cxn modelId="{02D6E388-B0E3-4A61-8C5E-1CD81457DA62}" type="presParOf" srcId="{9B7C4F75-636D-4BD1-AFE9-B6B7B7CA4B5F}" destId="{C680D673-EAF8-418F-9F3C-41656523F08E}" srcOrd="10" destOrd="0" presId="urn:microsoft.com/office/officeart/2008/layout/LinedList"/>
    <dgm:cxn modelId="{342F58B7-E41D-4B5D-BE30-7B318F7EB036}" type="presParOf" srcId="{9B7C4F75-636D-4BD1-AFE9-B6B7B7CA4B5F}" destId="{0840ACEC-ABAC-4793-AFF2-B86BDC3DEE0A}" srcOrd="11" destOrd="0" presId="urn:microsoft.com/office/officeart/2008/layout/LinedList"/>
    <dgm:cxn modelId="{D03AAF14-C5D3-4D8E-B528-43C1C3DCF154}" type="presParOf" srcId="{0840ACEC-ABAC-4793-AFF2-B86BDC3DEE0A}" destId="{AC2267A8-B9E7-4CEE-ACF3-1C9A03888CCD}" srcOrd="0" destOrd="0" presId="urn:microsoft.com/office/officeart/2008/layout/LinedList"/>
    <dgm:cxn modelId="{655285CD-1B9F-42D6-B23F-8C32BF8DF8C7}" type="presParOf" srcId="{0840ACEC-ABAC-4793-AFF2-B86BDC3DEE0A}" destId="{DB60E87F-B824-40E0-A763-34805941720C}" srcOrd="1" destOrd="0" presId="urn:microsoft.com/office/officeart/2008/layout/LinedList"/>
    <dgm:cxn modelId="{955AE088-F505-4C7B-8D85-350A2B956017}" type="presParOf" srcId="{DB60E87F-B824-40E0-A763-34805941720C}" destId="{E525A276-0529-452E-9938-A44C10CD5B77}" srcOrd="0" destOrd="0" presId="urn:microsoft.com/office/officeart/2008/layout/LinedList"/>
    <dgm:cxn modelId="{2AEA53F1-F256-4071-B6C5-CCD0BA05C5E9}" type="presParOf" srcId="{DB60E87F-B824-40E0-A763-34805941720C}" destId="{7C833190-316A-4339-92CF-93233AB3D893}" srcOrd="1" destOrd="0" presId="urn:microsoft.com/office/officeart/2008/layout/LinedList"/>
    <dgm:cxn modelId="{55C55188-E487-44D2-83E6-82369F9DD0A0}" type="presParOf" srcId="{7C833190-316A-4339-92CF-93233AB3D893}" destId="{7B64CE86-8BC4-4550-853B-F2938F7D2E8B}" srcOrd="0" destOrd="0" presId="urn:microsoft.com/office/officeart/2008/layout/LinedList"/>
    <dgm:cxn modelId="{85745EC6-F6A1-48E0-A204-173DC5CF04DB}" type="presParOf" srcId="{7C833190-316A-4339-92CF-93233AB3D893}" destId="{4BC00C34-368E-4770-AC55-6559F7376736}" srcOrd="1" destOrd="0" presId="urn:microsoft.com/office/officeart/2008/layout/LinedList"/>
    <dgm:cxn modelId="{0D5D1BFC-B068-4146-AA63-A9830493B907}" type="presParOf" srcId="{7C833190-316A-4339-92CF-93233AB3D893}" destId="{6D2C4B3D-2C3F-4AE9-9D60-C8B8119CF3C0}" srcOrd="2" destOrd="0" presId="urn:microsoft.com/office/officeart/2008/layout/LinedList"/>
    <dgm:cxn modelId="{6F246E0A-9B50-45A8-B8E1-29E142749E8D}" type="presParOf" srcId="{DB60E87F-B824-40E0-A763-34805941720C}" destId="{0141E15A-AE4E-44E2-8B35-6135AFD379A8}" srcOrd="2" destOrd="0" presId="urn:microsoft.com/office/officeart/2008/layout/LinedList"/>
    <dgm:cxn modelId="{ADD62125-BA00-45BD-936C-B602DFE7BCA7}" type="presParOf" srcId="{DB60E87F-B824-40E0-A763-34805941720C}" destId="{1EA9D1F1-7A4F-41F6-B2C8-B9EE2026FC11}" srcOrd="3" destOrd="0" presId="urn:microsoft.com/office/officeart/2008/layout/LinedList"/>
    <dgm:cxn modelId="{4A03732B-5700-43B9-AA2A-1115EFFCC62F}" type="presParOf" srcId="{DB60E87F-B824-40E0-A763-34805941720C}" destId="{86A3EF20-1DDA-49C2-A373-BDC00BCA1010}" srcOrd="4" destOrd="0" presId="urn:microsoft.com/office/officeart/2008/layout/LinedList"/>
    <dgm:cxn modelId="{D8958164-CBFE-463B-8852-C0684DCD9921}" type="presParOf" srcId="{86A3EF20-1DDA-49C2-A373-BDC00BCA1010}" destId="{0A69943E-9EC1-49FE-BBF0-960946A8C7C8}" srcOrd="0" destOrd="0" presId="urn:microsoft.com/office/officeart/2008/layout/LinedList"/>
    <dgm:cxn modelId="{D9650698-1A6E-4B8E-98D2-48BDB7163D72}" type="presParOf" srcId="{86A3EF20-1DDA-49C2-A373-BDC00BCA1010}" destId="{3C667E4B-467B-4706-9B88-73BC93FF16C0}" srcOrd="1" destOrd="0" presId="urn:microsoft.com/office/officeart/2008/layout/LinedList"/>
    <dgm:cxn modelId="{3365A2D6-63EE-4FA5-AE1C-9A504FF99BAD}" type="presParOf" srcId="{86A3EF20-1DDA-49C2-A373-BDC00BCA1010}" destId="{EBE10F48-AA43-448E-AEBF-7A164FB29BF4}" srcOrd="2" destOrd="0" presId="urn:microsoft.com/office/officeart/2008/layout/LinedList"/>
    <dgm:cxn modelId="{77963340-0A67-4561-9F8F-9C7A43F9E475}" type="presParOf" srcId="{DB60E87F-B824-40E0-A763-34805941720C}" destId="{9277183E-76DE-42B3-9149-6323E412B8A9}" srcOrd="5" destOrd="0" presId="urn:microsoft.com/office/officeart/2008/layout/LinedList"/>
    <dgm:cxn modelId="{8B8D1ACB-D3B4-4410-A17C-3C58B8918177}" type="presParOf" srcId="{DB60E87F-B824-40E0-A763-34805941720C}" destId="{EB1B4D01-91C8-437D-94AB-7E17F6F244D3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DFEE82E7-9540-476A-8B59-4D2EB07E3C00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A478B30-59A6-4298-AB91-E87A974FC6F2}">
      <dgm:prSet/>
      <dgm:spPr/>
      <dgm:t>
        <a:bodyPr/>
        <a:lstStyle/>
        <a:p>
          <a:pPr rtl="0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Общественное обсуждение: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8CD0C-D06F-48C2-9C01-DEA187B93FB5}" type="parTrans" cxnId="{247FB03A-3FDF-4139-A7A1-33DBEC76189B}">
      <dgm:prSet/>
      <dgm:spPr/>
      <dgm:t>
        <a:bodyPr/>
        <a:lstStyle/>
        <a:p>
          <a:endParaRPr lang="ru-RU"/>
        </a:p>
      </dgm:t>
    </dgm:pt>
    <dgm:pt modelId="{A0D872EE-5EBB-408A-A9EF-4F3393CA9B0C}" type="sibTrans" cxnId="{247FB03A-3FDF-4139-A7A1-33DBEC76189B}">
      <dgm:prSet/>
      <dgm:spPr/>
      <dgm:t>
        <a:bodyPr/>
        <a:lstStyle/>
        <a:p>
          <a:endParaRPr lang="ru-RU"/>
        </a:p>
      </dgm:t>
    </dgm:pt>
    <dgm:pt modelId="{837AD63D-FE88-45AE-98C2-B33FA075BEFC}">
      <dgm:prSet/>
      <dgm:spPr/>
      <dgm:t>
        <a:bodyPr/>
        <a:lstStyle/>
        <a:p>
          <a:pPr rtl="0"/>
          <a:r>
            <a:rPr lang="ru-RU" smtClean="0"/>
            <a:t>публичное обсуждение общественно значимых вопросов … с обязательным участием уполномоченных представителей «объекта», и представителей групп общественности, интересы которых затрагиваются соответствующим решением</a:t>
          </a:r>
          <a:endParaRPr lang="ru-RU"/>
        </a:p>
      </dgm:t>
    </dgm:pt>
    <dgm:pt modelId="{FB7CDF97-97B6-4FF7-90A2-1039A7A3D6D4}" type="parTrans" cxnId="{ACC6D06D-6B85-4606-BAB2-8E408C590647}">
      <dgm:prSet/>
      <dgm:spPr/>
      <dgm:t>
        <a:bodyPr/>
        <a:lstStyle/>
        <a:p>
          <a:endParaRPr lang="ru-RU"/>
        </a:p>
      </dgm:t>
    </dgm:pt>
    <dgm:pt modelId="{AF675BC5-8149-4520-9E07-D36658524C3C}" type="sibTrans" cxnId="{ACC6D06D-6B85-4606-BAB2-8E408C590647}">
      <dgm:prSet/>
      <dgm:spPr/>
      <dgm:t>
        <a:bodyPr/>
        <a:lstStyle/>
        <a:p>
          <a:endParaRPr lang="ru-RU"/>
        </a:p>
      </dgm:t>
    </dgm:pt>
    <dgm:pt modelId="{CBECC5A6-021F-4E99-9511-72C08520C496}" type="pres">
      <dgm:prSet presAssocID="{DFEE82E7-9540-476A-8B59-4D2EB07E3C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D7FA38-D8F7-472E-BC5E-C21E72CC3EF3}" type="pres">
      <dgm:prSet presAssocID="{FA478B30-59A6-4298-AB91-E87A974FC6F2}" presName="composite" presStyleCnt="0"/>
      <dgm:spPr/>
    </dgm:pt>
    <dgm:pt modelId="{D48CC5D9-A0AE-4117-A038-C1042496D161}" type="pres">
      <dgm:prSet presAssocID="{FA478B30-59A6-4298-AB91-E87A974FC6F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A536A-AAF2-49EF-8BCD-1FF7A71F2925}" type="pres">
      <dgm:prSet presAssocID="{FA478B30-59A6-4298-AB91-E87A974FC6F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18887B-ADD2-4493-94F8-575FB9217940}" type="presOf" srcId="{837AD63D-FE88-45AE-98C2-B33FA075BEFC}" destId="{8FEA536A-AAF2-49EF-8BCD-1FF7A71F2925}" srcOrd="0" destOrd="0" presId="urn:microsoft.com/office/officeart/2005/8/layout/hList1"/>
    <dgm:cxn modelId="{31540342-7461-42A1-A799-93E9B86BC98B}" type="presOf" srcId="{DFEE82E7-9540-476A-8B59-4D2EB07E3C00}" destId="{CBECC5A6-021F-4E99-9511-72C08520C496}" srcOrd="0" destOrd="0" presId="urn:microsoft.com/office/officeart/2005/8/layout/hList1"/>
    <dgm:cxn modelId="{247FB03A-3FDF-4139-A7A1-33DBEC76189B}" srcId="{DFEE82E7-9540-476A-8B59-4D2EB07E3C00}" destId="{FA478B30-59A6-4298-AB91-E87A974FC6F2}" srcOrd="0" destOrd="0" parTransId="{BD48CD0C-D06F-48C2-9C01-DEA187B93FB5}" sibTransId="{A0D872EE-5EBB-408A-A9EF-4F3393CA9B0C}"/>
    <dgm:cxn modelId="{2C10A8EA-8F60-4F82-89E2-179219B5766B}" type="presOf" srcId="{FA478B30-59A6-4298-AB91-E87A974FC6F2}" destId="{D48CC5D9-A0AE-4117-A038-C1042496D161}" srcOrd="0" destOrd="0" presId="urn:microsoft.com/office/officeart/2005/8/layout/hList1"/>
    <dgm:cxn modelId="{ACC6D06D-6B85-4606-BAB2-8E408C590647}" srcId="{FA478B30-59A6-4298-AB91-E87A974FC6F2}" destId="{837AD63D-FE88-45AE-98C2-B33FA075BEFC}" srcOrd="0" destOrd="0" parTransId="{FB7CDF97-97B6-4FF7-90A2-1039A7A3D6D4}" sibTransId="{AF675BC5-8149-4520-9E07-D36658524C3C}"/>
    <dgm:cxn modelId="{2B6678E3-4262-4692-9766-E35355AC9CB6}" type="presParOf" srcId="{CBECC5A6-021F-4E99-9511-72C08520C496}" destId="{86D7FA38-D8F7-472E-BC5E-C21E72CC3EF3}" srcOrd="0" destOrd="0" presId="urn:microsoft.com/office/officeart/2005/8/layout/hList1"/>
    <dgm:cxn modelId="{88B13CED-559A-4B9A-A68B-C410D18790F0}" type="presParOf" srcId="{86D7FA38-D8F7-472E-BC5E-C21E72CC3EF3}" destId="{D48CC5D9-A0AE-4117-A038-C1042496D161}" srcOrd="0" destOrd="0" presId="urn:microsoft.com/office/officeart/2005/8/layout/hList1"/>
    <dgm:cxn modelId="{798757AA-B0B9-4F9E-A66F-B0EB6291C145}" type="presParOf" srcId="{86D7FA38-D8F7-472E-BC5E-C21E72CC3EF3}" destId="{8FEA536A-AAF2-49EF-8BCD-1FF7A71F29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2833B9B-2C7A-48CC-A2CA-8A1F0997E75B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346A8B6-E9D2-4CE5-A215-CC7F6AEB159F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Общественные (публичные) слушания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41CFBE-359D-4E4E-BA8C-798907489EEF}" type="parTrans" cxnId="{7ED89E62-303D-4A35-8884-BF3772651E5A}">
      <dgm:prSet/>
      <dgm:spPr/>
      <dgm:t>
        <a:bodyPr/>
        <a:lstStyle/>
        <a:p>
          <a:endParaRPr lang="ru-RU"/>
        </a:p>
      </dgm:t>
    </dgm:pt>
    <dgm:pt modelId="{FA592BAE-1372-4893-BF38-20B1D83FAD0D}" type="sibTrans" cxnId="{7ED89E62-303D-4A35-8884-BF3772651E5A}">
      <dgm:prSet/>
      <dgm:spPr/>
      <dgm:t>
        <a:bodyPr/>
        <a:lstStyle/>
        <a:p>
          <a:endParaRPr lang="ru-RU"/>
        </a:p>
      </dgm:t>
    </dgm:pt>
    <dgm:pt modelId="{A3871425-93E8-4976-85DF-977884261181}">
      <dgm:prSet/>
      <dgm:spPr/>
      <dgm:t>
        <a:bodyPr/>
        <a:lstStyle/>
        <a:p>
          <a:pPr rtl="0"/>
          <a:r>
            <a:rPr lang="ru-RU" dirty="0" smtClean="0"/>
            <a:t>собрание граждан, организуемое субъектом общественного контроля для обсуждения вопросов затрагивающих права и свободы человека и гражданина, права и законные интересы общественных объединений …</a:t>
          </a:r>
          <a:endParaRPr lang="ru-RU" dirty="0"/>
        </a:p>
      </dgm:t>
    </dgm:pt>
    <dgm:pt modelId="{22B7436E-3408-4173-9F10-AB9122E7B389}" type="parTrans" cxnId="{9C3C5FAF-3A95-448C-9EFD-10453CE55E55}">
      <dgm:prSet/>
      <dgm:spPr/>
      <dgm:t>
        <a:bodyPr/>
        <a:lstStyle/>
        <a:p>
          <a:endParaRPr lang="ru-RU"/>
        </a:p>
      </dgm:t>
    </dgm:pt>
    <dgm:pt modelId="{9B828BF3-553F-46A2-957F-87E4B36914C9}" type="sibTrans" cxnId="{9C3C5FAF-3A95-448C-9EFD-10453CE55E55}">
      <dgm:prSet/>
      <dgm:spPr/>
      <dgm:t>
        <a:bodyPr/>
        <a:lstStyle/>
        <a:p>
          <a:endParaRPr lang="ru-RU"/>
        </a:p>
      </dgm:t>
    </dgm:pt>
    <dgm:pt modelId="{A8535CC1-12E3-400D-83B5-C0769213061A}" type="pres">
      <dgm:prSet presAssocID="{12833B9B-2C7A-48CC-A2CA-8A1F0997E7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731654-A119-4972-928B-CA6B9B295AD4}" type="pres">
      <dgm:prSet presAssocID="{F346A8B6-E9D2-4CE5-A215-CC7F6AEB159F}" presName="composite" presStyleCnt="0"/>
      <dgm:spPr/>
    </dgm:pt>
    <dgm:pt modelId="{8AFC5689-32D1-4E60-8060-51A3DE259CE0}" type="pres">
      <dgm:prSet presAssocID="{F346A8B6-E9D2-4CE5-A215-CC7F6AEB159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F75BB-7733-4144-85EE-DF3C75960BA1}" type="pres">
      <dgm:prSet presAssocID="{F346A8B6-E9D2-4CE5-A215-CC7F6AEB159F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89E62-303D-4A35-8884-BF3772651E5A}" srcId="{12833B9B-2C7A-48CC-A2CA-8A1F0997E75B}" destId="{F346A8B6-E9D2-4CE5-A215-CC7F6AEB159F}" srcOrd="0" destOrd="0" parTransId="{1841CFBE-359D-4E4E-BA8C-798907489EEF}" sibTransId="{FA592BAE-1372-4893-BF38-20B1D83FAD0D}"/>
    <dgm:cxn modelId="{4E6F72E7-3BA8-46BF-BD0F-3BA2DB591A19}" type="presOf" srcId="{F346A8B6-E9D2-4CE5-A215-CC7F6AEB159F}" destId="{8AFC5689-32D1-4E60-8060-51A3DE259CE0}" srcOrd="0" destOrd="0" presId="urn:microsoft.com/office/officeart/2005/8/layout/hList1"/>
    <dgm:cxn modelId="{D05F5878-219F-4BDD-BED5-57F668A71F6F}" type="presOf" srcId="{A3871425-93E8-4976-85DF-977884261181}" destId="{8C7F75BB-7733-4144-85EE-DF3C75960BA1}" srcOrd="0" destOrd="0" presId="urn:microsoft.com/office/officeart/2005/8/layout/hList1"/>
    <dgm:cxn modelId="{9C3C5FAF-3A95-448C-9EFD-10453CE55E55}" srcId="{F346A8B6-E9D2-4CE5-A215-CC7F6AEB159F}" destId="{A3871425-93E8-4976-85DF-977884261181}" srcOrd="0" destOrd="0" parTransId="{22B7436E-3408-4173-9F10-AB9122E7B389}" sibTransId="{9B828BF3-553F-46A2-957F-87E4B36914C9}"/>
    <dgm:cxn modelId="{8BE3B2B8-3A84-4109-87F5-4DA5D1181CFA}" type="presOf" srcId="{12833B9B-2C7A-48CC-A2CA-8A1F0997E75B}" destId="{A8535CC1-12E3-400D-83B5-C0769213061A}" srcOrd="0" destOrd="0" presId="urn:microsoft.com/office/officeart/2005/8/layout/hList1"/>
    <dgm:cxn modelId="{2D1386B8-C9E6-4570-B8A0-A6CF38D427A8}" type="presParOf" srcId="{A8535CC1-12E3-400D-83B5-C0769213061A}" destId="{1C731654-A119-4972-928B-CA6B9B295AD4}" srcOrd="0" destOrd="0" presId="urn:microsoft.com/office/officeart/2005/8/layout/hList1"/>
    <dgm:cxn modelId="{B1077B5D-61B9-4C56-BF66-3E59DDAF753A}" type="presParOf" srcId="{1C731654-A119-4972-928B-CA6B9B295AD4}" destId="{8AFC5689-32D1-4E60-8060-51A3DE259CE0}" srcOrd="0" destOrd="0" presId="urn:microsoft.com/office/officeart/2005/8/layout/hList1"/>
    <dgm:cxn modelId="{84F72381-67A4-45CC-98AF-A20A9ADE67FE}" type="presParOf" srcId="{1C731654-A119-4972-928B-CA6B9B295AD4}" destId="{8C7F75BB-7733-4144-85EE-DF3C75960B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864E45E-5A88-47E8-9837-1AFD124D7797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59F52BBA-D058-4E7E-B834-B0EBF5EAAC76}">
      <dgm:prSet/>
      <dgm:spPr/>
      <dgm:t>
        <a:bodyPr/>
        <a:lstStyle/>
        <a:p>
          <a:pPr rtl="0"/>
          <a:r>
            <a:rPr lang="ru-RU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Адресат</a:t>
          </a:r>
          <a:r>
            <a:rPr lang="ru-RU" dirty="0" smtClean="0"/>
            <a:t>:</a:t>
          </a:r>
          <a:endParaRPr lang="ru-RU" dirty="0"/>
        </a:p>
      </dgm:t>
    </dgm:pt>
    <dgm:pt modelId="{3D73C14E-827E-4E7B-B32A-F80B12CCC009}" type="parTrans" cxnId="{42FE2F8E-A08B-440B-944C-F92A940451E5}">
      <dgm:prSet/>
      <dgm:spPr/>
      <dgm:t>
        <a:bodyPr/>
        <a:lstStyle/>
        <a:p>
          <a:endParaRPr lang="ru-RU"/>
        </a:p>
      </dgm:t>
    </dgm:pt>
    <dgm:pt modelId="{E52201C3-F714-448B-8E68-C15E31FB02B3}" type="sibTrans" cxnId="{42FE2F8E-A08B-440B-944C-F92A940451E5}">
      <dgm:prSet/>
      <dgm:spPr/>
      <dgm:t>
        <a:bodyPr/>
        <a:lstStyle/>
        <a:p>
          <a:endParaRPr lang="ru-RU"/>
        </a:p>
      </dgm:t>
    </dgm:pt>
    <dgm:pt modelId="{CB34ABDB-AF74-46EC-9DCE-1BEEFB2D741E}">
      <dgm:prSet/>
      <dgm:spPr/>
      <dgm:t>
        <a:bodyPr/>
        <a:lstStyle/>
        <a:p>
          <a:pPr rtl="0"/>
          <a:r>
            <a:rPr lang="ru-RU" smtClean="0"/>
            <a:t>государственный орган </a:t>
          </a:r>
          <a:endParaRPr lang="ru-RU"/>
        </a:p>
      </dgm:t>
    </dgm:pt>
    <dgm:pt modelId="{3CA46B30-3271-40E9-898B-B9B43F9EF62A}" type="parTrans" cxnId="{0C7154DF-B154-42C5-86BF-91F6F14E30DF}">
      <dgm:prSet/>
      <dgm:spPr/>
      <dgm:t>
        <a:bodyPr/>
        <a:lstStyle/>
        <a:p>
          <a:endParaRPr lang="ru-RU"/>
        </a:p>
      </dgm:t>
    </dgm:pt>
    <dgm:pt modelId="{CA25E648-9E1A-4F7A-9143-35E5FD267EE5}" type="sibTrans" cxnId="{0C7154DF-B154-42C5-86BF-91F6F14E30DF}">
      <dgm:prSet/>
      <dgm:spPr/>
      <dgm:t>
        <a:bodyPr/>
        <a:lstStyle/>
        <a:p>
          <a:endParaRPr lang="ru-RU"/>
        </a:p>
      </dgm:t>
    </dgm:pt>
    <dgm:pt modelId="{9F74C388-5B86-4BEF-9A35-C8BF59CC8C16}">
      <dgm:prSet/>
      <dgm:spPr/>
      <dgm:t>
        <a:bodyPr/>
        <a:lstStyle/>
        <a:p>
          <a:pPr rtl="0"/>
          <a:r>
            <a:rPr lang="ru-RU" smtClean="0"/>
            <a:t>орган местного самоуправления</a:t>
          </a:r>
          <a:endParaRPr lang="ru-RU"/>
        </a:p>
      </dgm:t>
    </dgm:pt>
    <dgm:pt modelId="{3B211EA0-1480-4D03-ADAB-E3896245C04B}" type="parTrans" cxnId="{8D20DAAB-A747-4D20-8841-126D0EB1CD0C}">
      <dgm:prSet/>
      <dgm:spPr/>
      <dgm:t>
        <a:bodyPr/>
        <a:lstStyle/>
        <a:p>
          <a:endParaRPr lang="ru-RU"/>
        </a:p>
      </dgm:t>
    </dgm:pt>
    <dgm:pt modelId="{36EA0963-D1CB-4320-AA44-A4D135272722}" type="sibTrans" cxnId="{8D20DAAB-A747-4D20-8841-126D0EB1CD0C}">
      <dgm:prSet/>
      <dgm:spPr/>
      <dgm:t>
        <a:bodyPr/>
        <a:lstStyle/>
        <a:p>
          <a:endParaRPr lang="ru-RU"/>
        </a:p>
      </dgm:t>
    </dgm:pt>
    <dgm:pt modelId="{CB5DFAAD-2C31-4B3D-9F0C-74732935F0D9}">
      <dgm:prSet/>
      <dgm:spPr/>
      <dgm:t>
        <a:bodyPr/>
        <a:lstStyle/>
        <a:p>
          <a:pPr rtl="0"/>
          <a:r>
            <a:rPr lang="ru-RU" smtClean="0"/>
            <a:t>должностное лицо </a:t>
          </a:r>
          <a:endParaRPr lang="ru-RU"/>
        </a:p>
      </dgm:t>
    </dgm:pt>
    <dgm:pt modelId="{3932E471-AD30-4050-8858-A6DDF86B301A}" type="parTrans" cxnId="{7985D359-E7B5-4213-9FE9-293EDC793909}">
      <dgm:prSet/>
      <dgm:spPr/>
      <dgm:t>
        <a:bodyPr/>
        <a:lstStyle/>
        <a:p>
          <a:endParaRPr lang="ru-RU"/>
        </a:p>
      </dgm:t>
    </dgm:pt>
    <dgm:pt modelId="{CEBC370A-B8C7-4B99-B328-30350EC4EDDE}" type="sibTrans" cxnId="{7985D359-E7B5-4213-9FE9-293EDC793909}">
      <dgm:prSet/>
      <dgm:spPr/>
      <dgm:t>
        <a:bodyPr/>
        <a:lstStyle/>
        <a:p>
          <a:endParaRPr lang="ru-RU"/>
        </a:p>
      </dgm:t>
    </dgm:pt>
    <dgm:pt modelId="{ADF40EDC-B257-4932-90C4-6C45C5A427C7}">
      <dgm:prSet/>
      <dgm:spPr/>
      <dgm:t>
        <a:bodyPr/>
        <a:lstStyle/>
        <a:p>
          <a:pPr rtl="0"/>
          <a:r>
            <a:rPr lang="ru-RU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</a:t>
          </a:r>
          <a:r>
            <a:rPr lang="ru-RU" dirty="0" smtClean="0"/>
            <a:t>:</a:t>
          </a:r>
          <a:endParaRPr lang="ru-RU" dirty="0"/>
        </a:p>
      </dgm:t>
    </dgm:pt>
    <dgm:pt modelId="{D5570E4A-8D16-4C46-BA50-165F33D6763E}" type="parTrans" cxnId="{1F896A62-1195-42CB-A2E8-61F121180E8A}">
      <dgm:prSet/>
      <dgm:spPr/>
      <dgm:t>
        <a:bodyPr/>
        <a:lstStyle/>
        <a:p>
          <a:endParaRPr lang="ru-RU"/>
        </a:p>
      </dgm:t>
    </dgm:pt>
    <dgm:pt modelId="{B19A5FBB-D119-43E3-B968-3C677CAB62A2}" type="sibTrans" cxnId="{1F896A62-1195-42CB-A2E8-61F121180E8A}">
      <dgm:prSet/>
      <dgm:spPr/>
      <dgm:t>
        <a:bodyPr/>
        <a:lstStyle/>
        <a:p>
          <a:endParaRPr lang="ru-RU"/>
        </a:p>
      </dgm:t>
    </dgm:pt>
    <dgm:pt modelId="{7573BBC0-B3D4-4483-AD5E-92491AAF397F}">
      <dgm:prSet/>
      <dgm:spPr/>
      <dgm:t>
        <a:bodyPr/>
        <a:lstStyle/>
        <a:p>
          <a:pPr rtl="0"/>
          <a:r>
            <a:rPr lang="ru-RU" smtClean="0"/>
            <a:t>письменная (бумажная)</a:t>
          </a:r>
          <a:endParaRPr lang="ru-RU"/>
        </a:p>
      </dgm:t>
    </dgm:pt>
    <dgm:pt modelId="{35656EDA-9D2E-4CFE-867C-F7D8680CEBFB}" type="parTrans" cxnId="{1CF6A258-CB13-471F-8074-319DA0F2A8BC}">
      <dgm:prSet/>
      <dgm:spPr/>
      <dgm:t>
        <a:bodyPr/>
        <a:lstStyle/>
        <a:p>
          <a:endParaRPr lang="ru-RU"/>
        </a:p>
      </dgm:t>
    </dgm:pt>
    <dgm:pt modelId="{373C601E-B7A4-408C-A880-95AA3166C622}" type="sibTrans" cxnId="{1CF6A258-CB13-471F-8074-319DA0F2A8BC}">
      <dgm:prSet/>
      <dgm:spPr/>
      <dgm:t>
        <a:bodyPr/>
        <a:lstStyle/>
        <a:p>
          <a:endParaRPr lang="ru-RU"/>
        </a:p>
      </dgm:t>
    </dgm:pt>
    <dgm:pt modelId="{ABCA101C-9E75-4CF9-9F81-04266D90AB41}">
      <dgm:prSet/>
      <dgm:spPr/>
      <dgm:t>
        <a:bodyPr/>
        <a:lstStyle/>
        <a:p>
          <a:pPr rtl="0"/>
          <a:r>
            <a:rPr lang="ru-RU" smtClean="0"/>
            <a:t>электронный документ</a:t>
          </a:r>
          <a:endParaRPr lang="ru-RU"/>
        </a:p>
      </dgm:t>
    </dgm:pt>
    <dgm:pt modelId="{FB646A12-70A9-4436-A0F7-0BC2302B5219}" type="parTrans" cxnId="{D813C969-F7D0-48CD-B08C-1A623231ACC2}">
      <dgm:prSet/>
      <dgm:spPr/>
      <dgm:t>
        <a:bodyPr/>
        <a:lstStyle/>
        <a:p>
          <a:endParaRPr lang="ru-RU"/>
        </a:p>
      </dgm:t>
    </dgm:pt>
    <dgm:pt modelId="{A91D0052-151B-434D-A5C1-F19840220DEB}" type="sibTrans" cxnId="{D813C969-F7D0-48CD-B08C-1A623231ACC2}">
      <dgm:prSet/>
      <dgm:spPr/>
      <dgm:t>
        <a:bodyPr/>
        <a:lstStyle/>
        <a:p>
          <a:endParaRPr lang="ru-RU"/>
        </a:p>
      </dgm:t>
    </dgm:pt>
    <dgm:pt modelId="{A5B7C567-7BEB-4AB3-BF79-B779A1ACE0CC}">
      <dgm:prSet/>
      <dgm:spPr/>
      <dgm:t>
        <a:bodyPr/>
        <a:lstStyle/>
        <a:p>
          <a:pPr rtl="0"/>
          <a:r>
            <a:rPr lang="ru-RU" smtClean="0"/>
            <a:t>устная</a:t>
          </a:r>
          <a:endParaRPr lang="ru-RU"/>
        </a:p>
      </dgm:t>
    </dgm:pt>
    <dgm:pt modelId="{4853CCE6-85AC-47B6-8045-B0F8D7CE0D17}" type="parTrans" cxnId="{5044BECF-2EDE-4A0C-A0BB-1ADCBA4FD6C3}">
      <dgm:prSet/>
      <dgm:spPr/>
      <dgm:t>
        <a:bodyPr/>
        <a:lstStyle/>
        <a:p>
          <a:endParaRPr lang="ru-RU"/>
        </a:p>
      </dgm:t>
    </dgm:pt>
    <dgm:pt modelId="{37C99DD5-713F-490E-AA92-784DB2BDE22C}" type="sibTrans" cxnId="{5044BECF-2EDE-4A0C-A0BB-1ADCBA4FD6C3}">
      <dgm:prSet/>
      <dgm:spPr/>
      <dgm:t>
        <a:bodyPr/>
        <a:lstStyle/>
        <a:p>
          <a:endParaRPr lang="ru-RU"/>
        </a:p>
      </dgm:t>
    </dgm:pt>
    <dgm:pt modelId="{91987BE7-8226-473D-A7BE-A1842983141D}">
      <dgm:prSet/>
      <dgm:spPr/>
      <dgm:t>
        <a:bodyPr/>
        <a:lstStyle/>
        <a:p>
          <a:pPr rtl="0"/>
          <a:r>
            <a:rPr lang="ru-RU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</a:t>
          </a:r>
          <a:r>
            <a:rPr lang="ru-RU" dirty="0" smtClean="0"/>
            <a:t>:</a:t>
          </a:r>
          <a:endParaRPr lang="ru-RU" dirty="0"/>
        </a:p>
      </dgm:t>
    </dgm:pt>
    <dgm:pt modelId="{F3AE0201-8E3A-4F4C-A231-5DB467A829BF}" type="parTrans" cxnId="{56313194-48C6-43E0-A5B8-31098E4B8705}">
      <dgm:prSet/>
      <dgm:spPr/>
      <dgm:t>
        <a:bodyPr/>
        <a:lstStyle/>
        <a:p>
          <a:endParaRPr lang="ru-RU"/>
        </a:p>
      </dgm:t>
    </dgm:pt>
    <dgm:pt modelId="{1850DDCB-4A88-4627-ABA3-83F8A01DA125}" type="sibTrans" cxnId="{56313194-48C6-43E0-A5B8-31098E4B8705}">
      <dgm:prSet/>
      <dgm:spPr/>
      <dgm:t>
        <a:bodyPr/>
        <a:lstStyle/>
        <a:p>
          <a:endParaRPr lang="ru-RU"/>
        </a:p>
      </dgm:t>
    </dgm:pt>
    <dgm:pt modelId="{3BCB2FFC-2D6E-437F-BC79-9E62350ECA92}">
      <dgm:prSet/>
      <dgm:spPr/>
      <dgm:t>
        <a:bodyPr/>
        <a:lstStyle/>
        <a:p>
          <a:pPr rtl="0"/>
          <a:r>
            <a:rPr lang="ru-RU" smtClean="0"/>
            <a:t>предложение </a:t>
          </a:r>
          <a:endParaRPr lang="ru-RU"/>
        </a:p>
      </dgm:t>
    </dgm:pt>
    <dgm:pt modelId="{452DA7DC-136D-4501-88BB-684E4E5EE2C8}" type="parTrans" cxnId="{8BDABC95-4195-4E93-9007-DA9C8F13DA8C}">
      <dgm:prSet/>
      <dgm:spPr/>
      <dgm:t>
        <a:bodyPr/>
        <a:lstStyle/>
        <a:p>
          <a:endParaRPr lang="ru-RU"/>
        </a:p>
      </dgm:t>
    </dgm:pt>
    <dgm:pt modelId="{52BD4B5B-CBC7-49F4-887B-873FDF05E652}" type="sibTrans" cxnId="{8BDABC95-4195-4E93-9007-DA9C8F13DA8C}">
      <dgm:prSet/>
      <dgm:spPr/>
      <dgm:t>
        <a:bodyPr/>
        <a:lstStyle/>
        <a:p>
          <a:endParaRPr lang="ru-RU"/>
        </a:p>
      </dgm:t>
    </dgm:pt>
    <dgm:pt modelId="{C4E9D5FC-1E4E-4659-8AA9-D22DB44C001A}">
      <dgm:prSet/>
      <dgm:spPr/>
      <dgm:t>
        <a:bodyPr/>
        <a:lstStyle/>
        <a:p>
          <a:pPr rtl="0"/>
          <a:r>
            <a:rPr lang="ru-RU" smtClean="0"/>
            <a:t>заявление</a:t>
          </a:r>
          <a:endParaRPr lang="ru-RU"/>
        </a:p>
      </dgm:t>
    </dgm:pt>
    <dgm:pt modelId="{CFD20ECA-AA94-4205-BB42-B96FA6EE68BE}" type="parTrans" cxnId="{C6B38496-8807-48D9-A167-446AAEDBF2EA}">
      <dgm:prSet/>
      <dgm:spPr/>
      <dgm:t>
        <a:bodyPr/>
        <a:lstStyle/>
        <a:p>
          <a:endParaRPr lang="ru-RU"/>
        </a:p>
      </dgm:t>
    </dgm:pt>
    <dgm:pt modelId="{101D37CF-4979-4186-A233-7BE51D5B3641}" type="sibTrans" cxnId="{C6B38496-8807-48D9-A167-446AAEDBF2EA}">
      <dgm:prSet/>
      <dgm:spPr/>
      <dgm:t>
        <a:bodyPr/>
        <a:lstStyle/>
        <a:p>
          <a:endParaRPr lang="ru-RU"/>
        </a:p>
      </dgm:t>
    </dgm:pt>
    <dgm:pt modelId="{B509E1B9-F113-494C-83DD-80F36BD597F2}">
      <dgm:prSet/>
      <dgm:spPr/>
      <dgm:t>
        <a:bodyPr/>
        <a:lstStyle/>
        <a:p>
          <a:pPr rtl="0"/>
          <a:r>
            <a:rPr lang="ru-RU" smtClean="0"/>
            <a:t>жалоба</a:t>
          </a:r>
          <a:endParaRPr lang="ru-RU"/>
        </a:p>
      </dgm:t>
    </dgm:pt>
    <dgm:pt modelId="{2B46EE48-D063-47DE-910A-2A8108C72C10}" type="parTrans" cxnId="{B3E70C82-89B7-41F2-822E-069A7BD598D3}">
      <dgm:prSet/>
      <dgm:spPr/>
      <dgm:t>
        <a:bodyPr/>
        <a:lstStyle/>
        <a:p>
          <a:endParaRPr lang="ru-RU"/>
        </a:p>
      </dgm:t>
    </dgm:pt>
    <dgm:pt modelId="{D2BE147E-F318-4C9C-BA3F-F0BC68B25F8B}" type="sibTrans" cxnId="{B3E70C82-89B7-41F2-822E-069A7BD598D3}">
      <dgm:prSet/>
      <dgm:spPr/>
      <dgm:t>
        <a:bodyPr/>
        <a:lstStyle/>
        <a:p>
          <a:endParaRPr lang="ru-RU"/>
        </a:p>
      </dgm:t>
    </dgm:pt>
    <dgm:pt modelId="{D229B18F-6467-458C-BA1D-2FBD78C9D36F}" type="pres">
      <dgm:prSet presAssocID="{E864E45E-5A88-47E8-9837-1AFD124D779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AD4A73D-8FC5-4585-8627-B6FFEAEE0FDC}" type="pres">
      <dgm:prSet presAssocID="{59F52BBA-D058-4E7E-B834-B0EBF5EAAC76}" presName="thickLine" presStyleLbl="alignNode1" presStyleIdx="0" presStyleCnt="3"/>
      <dgm:spPr/>
    </dgm:pt>
    <dgm:pt modelId="{8469C318-24E3-4F64-A64D-3224CFAC881C}" type="pres">
      <dgm:prSet presAssocID="{59F52BBA-D058-4E7E-B834-B0EBF5EAAC76}" presName="horz1" presStyleCnt="0"/>
      <dgm:spPr/>
    </dgm:pt>
    <dgm:pt modelId="{8A5EBFCC-0ECF-4C51-B11A-4EAE28D2B4C6}" type="pres">
      <dgm:prSet presAssocID="{59F52BBA-D058-4E7E-B834-B0EBF5EAAC76}" presName="tx1" presStyleLbl="revTx" presStyleIdx="0" presStyleCnt="12"/>
      <dgm:spPr/>
      <dgm:t>
        <a:bodyPr/>
        <a:lstStyle/>
        <a:p>
          <a:endParaRPr lang="ru-RU"/>
        </a:p>
      </dgm:t>
    </dgm:pt>
    <dgm:pt modelId="{599405F8-58A7-48AA-A4EF-F9BF43DC15AB}" type="pres">
      <dgm:prSet presAssocID="{59F52BBA-D058-4E7E-B834-B0EBF5EAAC76}" presName="vert1" presStyleCnt="0"/>
      <dgm:spPr/>
    </dgm:pt>
    <dgm:pt modelId="{02B41615-A4E1-47D0-AC6D-50AD1739D532}" type="pres">
      <dgm:prSet presAssocID="{CB34ABDB-AF74-46EC-9DCE-1BEEFB2D741E}" presName="vertSpace2a" presStyleCnt="0"/>
      <dgm:spPr/>
    </dgm:pt>
    <dgm:pt modelId="{00171198-F3BB-4571-8A7D-E4E627DBA6D8}" type="pres">
      <dgm:prSet presAssocID="{CB34ABDB-AF74-46EC-9DCE-1BEEFB2D741E}" presName="horz2" presStyleCnt="0"/>
      <dgm:spPr/>
    </dgm:pt>
    <dgm:pt modelId="{660CB8E9-F33C-40DC-AB15-9EE0FA0F29F9}" type="pres">
      <dgm:prSet presAssocID="{CB34ABDB-AF74-46EC-9DCE-1BEEFB2D741E}" presName="horzSpace2" presStyleCnt="0"/>
      <dgm:spPr/>
    </dgm:pt>
    <dgm:pt modelId="{DD95955E-0F0A-4BE7-87AD-0ED3A625EB75}" type="pres">
      <dgm:prSet presAssocID="{CB34ABDB-AF74-46EC-9DCE-1BEEFB2D741E}" presName="tx2" presStyleLbl="revTx" presStyleIdx="1" presStyleCnt="12"/>
      <dgm:spPr/>
      <dgm:t>
        <a:bodyPr/>
        <a:lstStyle/>
        <a:p>
          <a:endParaRPr lang="ru-RU"/>
        </a:p>
      </dgm:t>
    </dgm:pt>
    <dgm:pt modelId="{64CFB92A-415F-40A1-A4D4-DA00C74C4430}" type="pres">
      <dgm:prSet presAssocID="{CB34ABDB-AF74-46EC-9DCE-1BEEFB2D741E}" presName="vert2" presStyleCnt="0"/>
      <dgm:spPr/>
    </dgm:pt>
    <dgm:pt modelId="{7D800604-0C13-47E4-B575-BBE2097FDBF8}" type="pres">
      <dgm:prSet presAssocID="{CB34ABDB-AF74-46EC-9DCE-1BEEFB2D741E}" presName="thinLine2b" presStyleLbl="callout" presStyleIdx="0" presStyleCnt="9"/>
      <dgm:spPr/>
    </dgm:pt>
    <dgm:pt modelId="{6AA27647-45FC-40B0-B1B4-3BB4D4A7F128}" type="pres">
      <dgm:prSet presAssocID="{CB34ABDB-AF74-46EC-9DCE-1BEEFB2D741E}" presName="vertSpace2b" presStyleCnt="0"/>
      <dgm:spPr/>
    </dgm:pt>
    <dgm:pt modelId="{91CA81C5-0568-4D43-AE87-49D8731EA469}" type="pres">
      <dgm:prSet presAssocID="{9F74C388-5B86-4BEF-9A35-C8BF59CC8C16}" presName="horz2" presStyleCnt="0"/>
      <dgm:spPr/>
    </dgm:pt>
    <dgm:pt modelId="{3AECBE48-E83F-4CA5-96A5-A2742DDCD40A}" type="pres">
      <dgm:prSet presAssocID="{9F74C388-5B86-4BEF-9A35-C8BF59CC8C16}" presName="horzSpace2" presStyleCnt="0"/>
      <dgm:spPr/>
    </dgm:pt>
    <dgm:pt modelId="{A11D4B6A-4EE5-442B-821F-8D59569C650D}" type="pres">
      <dgm:prSet presAssocID="{9F74C388-5B86-4BEF-9A35-C8BF59CC8C16}" presName="tx2" presStyleLbl="revTx" presStyleIdx="2" presStyleCnt="12"/>
      <dgm:spPr/>
      <dgm:t>
        <a:bodyPr/>
        <a:lstStyle/>
        <a:p>
          <a:endParaRPr lang="ru-RU"/>
        </a:p>
      </dgm:t>
    </dgm:pt>
    <dgm:pt modelId="{9C42E493-1D5D-4AF3-BDBB-4583F4DD9A7D}" type="pres">
      <dgm:prSet presAssocID="{9F74C388-5B86-4BEF-9A35-C8BF59CC8C16}" presName="vert2" presStyleCnt="0"/>
      <dgm:spPr/>
    </dgm:pt>
    <dgm:pt modelId="{A3FA7835-E0C8-4DB0-9DA6-375F2BD737A1}" type="pres">
      <dgm:prSet presAssocID="{9F74C388-5B86-4BEF-9A35-C8BF59CC8C16}" presName="thinLine2b" presStyleLbl="callout" presStyleIdx="1" presStyleCnt="9"/>
      <dgm:spPr/>
    </dgm:pt>
    <dgm:pt modelId="{DD5057A0-6CB0-4D52-BB9F-BA0C2466FC73}" type="pres">
      <dgm:prSet presAssocID="{9F74C388-5B86-4BEF-9A35-C8BF59CC8C16}" presName="vertSpace2b" presStyleCnt="0"/>
      <dgm:spPr/>
    </dgm:pt>
    <dgm:pt modelId="{BE997F07-7529-4CF8-9F49-F5FC1B72CD7F}" type="pres">
      <dgm:prSet presAssocID="{CB5DFAAD-2C31-4B3D-9F0C-74732935F0D9}" presName="horz2" presStyleCnt="0"/>
      <dgm:spPr/>
    </dgm:pt>
    <dgm:pt modelId="{8EF76EE0-7ACF-4D8B-A462-6001360D63BC}" type="pres">
      <dgm:prSet presAssocID="{CB5DFAAD-2C31-4B3D-9F0C-74732935F0D9}" presName="horzSpace2" presStyleCnt="0"/>
      <dgm:spPr/>
    </dgm:pt>
    <dgm:pt modelId="{5E417DB9-F740-4016-BE7E-1D42B1323447}" type="pres">
      <dgm:prSet presAssocID="{CB5DFAAD-2C31-4B3D-9F0C-74732935F0D9}" presName="tx2" presStyleLbl="revTx" presStyleIdx="3" presStyleCnt="12"/>
      <dgm:spPr/>
      <dgm:t>
        <a:bodyPr/>
        <a:lstStyle/>
        <a:p>
          <a:endParaRPr lang="ru-RU"/>
        </a:p>
      </dgm:t>
    </dgm:pt>
    <dgm:pt modelId="{4D9610C1-63D8-4F07-812C-19E816D98097}" type="pres">
      <dgm:prSet presAssocID="{CB5DFAAD-2C31-4B3D-9F0C-74732935F0D9}" presName="vert2" presStyleCnt="0"/>
      <dgm:spPr/>
    </dgm:pt>
    <dgm:pt modelId="{5F5FB5EC-9236-4705-957F-85A3328F48C4}" type="pres">
      <dgm:prSet presAssocID="{CB5DFAAD-2C31-4B3D-9F0C-74732935F0D9}" presName="thinLine2b" presStyleLbl="callout" presStyleIdx="2" presStyleCnt="9"/>
      <dgm:spPr/>
    </dgm:pt>
    <dgm:pt modelId="{4C868BCC-030A-43B7-B4A6-8B5DDB62B532}" type="pres">
      <dgm:prSet presAssocID="{CB5DFAAD-2C31-4B3D-9F0C-74732935F0D9}" presName="vertSpace2b" presStyleCnt="0"/>
      <dgm:spPr/>
    </dgm:pt>
    <dgm:pt modelId="{1D8A5D4F-CB3B-4365-A741-842350D8CB67}" type="pres">
      <dgm:prSet presAssocID="{ADF40EDC-B257-4932-90C4-6C45C5A427C7}" presName="thickLine" presStyleLbl="alignNode1" presStyleIdx="1" presStyleCnt="3"/>
      <dgm:spPr/>
    </dgm:pt>
    <dgm:pt modelId="{09D2970D-AFEC-4002-84F4-49B50B7EEDCE}" type="pres">
      <dgm:prSet presAssocID="{ADF40EDC-B257-4932-90C4-6C45C5A427C7}" presName="horz1" presStyleCnt="0"/>
      <dgm:spPr/>
    </dgm:pt>
    <dgm:pt modelId="{DBE28F65-1BDD-4FAD-9320-B0ED68600B15}" type="pres">
      <dgm:prSet presAssocID="{ADF40EDC-B257-4932-90C4-6C45C5A427C7}" presName="tx1" presStyleLbl="revTx" presStyleIdx="4" presStyleCnt="12"/>
      <dgm:spPr/>
      <dgm:t>
        <a:bodyPr/>
        <a:lstStyle/>
        <a:p>
          <a:endParaRPr lang="ru-RU"/>
        </a:p>
      </dgm:t>
    </dgm:pt>
    <dgm:pt modelId="{FEDB0F01-D779-4942-89F3-26644FAE8DAA}" type="pres">
      <dgm:prSet presAssocID="{ADF40EDC-B257-4932-90C4-6C45C5A427C7}" presName="vert1" presStyleCnt="0"/>
      <dgm:spPr/>
    </dgm:pt>
    <dgm:pt modelId="{89E4E3A7-710B-42F0-BB02-D191C63A15BC}" type="pres">
      <dgm:prSet presAssocID="{7573BBC0-B3D4-4483-AD5E-92491AAF397F}" presName="vertSpace2a" presStyleCnt="0"/>
      <dgm:spPr/>
    </dgm:pt>
    <dgm:pt modelId="{A358360D-7E84-4E41-A0F1-B5A9D4C75E57}" type="pres">
      <dgm:prSet presAssocID="{7573BBC0-B3D4-4483-AD5E-92491AAF397F}" presName="horz2" presStyleCnt="0"/>
      <dgm:spPr/>
    </dgm:pt>
    <dgm:pt modelId="{9B249BEC-C43D-4C2C-8BAF-9E10D8B8A9EF}" type="pres">
      <dgm:prSet presAssocID="{7573BBC0-B3D4-4483-AD5E-92491AAF397F}" presName="horzSpace2" presStyleCnt="0"/>
      <dgm:spPr/>
    </dgm:pt>
    <dgm:pt modelId="{8C360214-FB9D-4A24-8169-1D780C646A4A}" type="pres">
      <dgm:prSet presAssocID="{7573BBC0-B3D4-4483-AD5E-92491AAF397F}" presName="tx2" presStyleLbl="revTx" presStyleIdx="5" presStyleCnt="12"/>
      <dgm:spPr/>
      <dgm:t>
        <a:bodyPr/>
        <a:lstStyle/>
        <a:p>
          <a:endParaRPr lang="ru-RU"/>
        </a:p>
      </dgm:t>
    </dgm:pt>
    <dgm:pt modelId="{DF46AEE1-D94B-46B0-8D7F-BCAC3CB690CD}" type="pres">
      <dgm:prSet presAssocID="{7573BBC0-B3D4-4483-AD5E-92491AAF397F}" presName="vert2" presStyleCnt="0"/>
      <dgm:spPr/>
    </dgm:pt>
    <dgm:pt modelId="{35D7597B-0BD4-493C-B700-A5D6C41D8363}" type="pres">
      <dgm:prSet presAssocID="{7573BBC0-B3D4-4483-AD5E-92491AAF397F}" presName="thinLine2b" presStyleLbl="callout" presStyleIdx="3" presStyleCnt="9"/>
      <dgm:spPr/>
    </dgm:pt>
    <dgm:pt modelId="{92FE3DDF-70BF-4A37-8C26-F6029D32183A}" type="pres">
      <dgm:prSet presAssocID="{7573BBC0-B3D4-4483-AD5E-92491AAF397F}" presName="vertSpace2b" presStyleCnt="0"/>
      <dgm:spPr/>
    </dgm:pt>
    <dgm:pt modelId="{5304895A-7BD5-41D6-9E08-EDEA7C858B33}" type="pres">
      <dgm:prSet presAssocID="{ABCA101C-9E75-4CF9-9F81-04266D90AB41}" presName="horz2" presStyleCnt="0"/>
      <dgm:spPr/>
    </dgm:pt>
    <dgm:pt modelId="{857E213D-E214-491F-84C6-4BAD71C89192}" type="pres">
      <dgm:prSet presAssocID="{ABCA101C-9E75-4CF9-9F81-04266D90AB41}" presName="horzSpace2" presStyleCnt="0"/>
      <dgm:spPr/>
    </dgm:pt>
    <dgm:pt modelId="{5B5691CC-381A-4E41-8230-522E3D37E214}" type="pres">
      <dgm:prSet presAssocID="{ABCA101C-9E75-4CF9-9F81-04266D90AB41}" presName="tx2" presStyleLbl="revTx" presStyleIdx="6" presStyleCnt="12"/>
      <dgm:spPr/>
      <dgm:t>
        <a:bodyPr/>
        <a:lstStyle/>
        <a:p>
          <a:endParaRPr lang="ru-RU"/>
        </a:p>
      </dgm:t>
    </dgm:pt>
    <dgm:pt modelId="{E1058225-36EC-4204-AED1-B3E321091084}" type="pres">
      <dgm:prSet presAssocID="{ABCA101C-9E75-4CF9-9F81-04266D90AB41}" presName="vert2" presStyleCnt="0"/>
      <dgm:spPr/>
    </dgm:pt>
    <dgm:pt modelId="{C0730EEA-A787-422B-B20D-B1E2D3E463B0}" type="pres">
      <dgm:prSet presAssocID="{ABCA101C-9E75-4CF9-9F81-04266D90AB41}" presName="thinLine2b" presStyleLbl="callout" presStyleIdx="4" presStyleCnt="9"/>
      <dgm:spPr/>
    </dgm:pt>
    <dgm:pt modelId="{1C7A7A99-D216-4559-AC61-3F04C72BA8E2}" type="pres">
      <dgm:prSet presAssocID="{ABCA101C-9E75-4CF9-9F81-04266D90AB41}" presName="vertSpace2b" presStyleCnt="0"/>
      <dgm:spPr/>
    </dgm:pt>
    <dgm:pt modelId="{153ED155-7569-4203-A122-20206C87BA18}" type="pres">
      <dgm:prSet presAssocID="{A5B7C567-7BEB-4AB3-BF79-B779A1ACE0CC}" presName="horz2" presStyleCnt="0"/>
      <dgm:spPr/>
    </dgm:pt>
    <dgm:pt modelId="{C1CE9D95-052A-4BA4-B684-9D30124229F8}" type="pres">
      <dgm:prSet presAssocID="{A5B7C567-7BEB-4AB3-BF79-B779A1ACE0CC}" presName="horzSpace2" presStyleCnt="0"/>
      <dgm:spPr/>
    </dgm:pt>
    <dgm:pt modelId="{C4C7DC75-5F47-40DF-86F2-7A78E8EB2B1C}" type="pres">
      <dgm:prSet presAssocID="{A5B7C567-7BEB-4AB3-BF79-B779A1ACE0CC}" presName="tx2" presStyleLbl="revTx" presStyleIdx="7" presStyleCnt="12"/>
      <dgm:spPr/>
      <dgm:t>
        <a:bodyPr/>
        <a:lstStyle/>
        <a:p>
          <a:endParaRPr lang="ru-RU"/>
        </a:p>
      </dgm:t>
    </dgm:pt>
    <dgm:pt modelId="{F5E7299A-4DB2-4CFA-802A-87299CCBE087}" type="pres">
      <dgm:prSet presAssocID="{A5B7C567-7BEB-4AB3-BF79-B779A1ACE0CC}" presName="vert2" presStyleCnt="0"/>
      <dgm:spPr/>
    </dgm:pt>
    <dgm:pt modelId="{A46F8642-B6BD-49F0-B946-06A8F92110B4}" type="pres">
      <dgm:prSet presAssocID="{A5B7C567-7BEB-4AB3-BF79-B779A1ACE0CC}" presName="thinLine2b" presStyleLbl="callout" presStyleIdx="5" presStyleCnt="9"/>
      <dgm:spPr/>
    </dgm:pt>
    <dgm:pt modelId="{0110F14F-665F-4013-AD0B-63CEF636AFEA}" type="pres">
      <dgm:prSet presAssocID="{A5B7C567-7BEB-4AB3-BF79-B779A1ACE0CC}" presName="vertSpace2b" presStyleCnt="0"/>
      <dgm:spPr/>
    </dgm:pt>
    <dgm:pt modelId="{6C2D6AD1-E3F2-486F-81E4-A8F4F0162805}" type="pres">
      <dgm:prSet presAssocID="{91987BE7-8226-473D-A7BE-A1842983141D}" presName="thickLine" presStyleLbl="alignNode1" presStyleIdx="2" presStyleCnt="3"/>
      <dgm:spPr/>
    </dgm:pt>
    <dgm:pt modelId="{5DEF08EC-8910-48FA-BAAC-4D5916942717}" type="pres">
      <dgm:prSet presAssocID="{91987BE7-8226-473D-A7BE-A1842983141D}" presName="horz1" presStyleCnt="0"/>
      <dgm:spPr/>
    </dgm:pt>
    <dgm:pt modelId="{221A8259-076D-4C38-9062-496B62427531}" type="pres">
      <dgm:prSet presAssocID="{91987BE7-8226-473D-A7BE-A1842983141D}" presName="tx1" presStyleLbl="revTx" presStyleIdx="8" presStyleCnt="12"/>
      <dgm:spPr/>
      <dgm:t>
        <a:bodyPr/>
        <a:lstStyle/>
        <a:p>
          <a:endParaRPr lang="ru-RU"/>
        </a:p>
      </dgm:t>
    </dgm:pt>
    <dgm:pt modelId="{4901654D-AC23-467F-901A-700C722C60A9}" type="pres">
      <dgm:prSet presAssocID="{91987BE7-8226-473D-A7BE-A1842983141D}" presName="vert1" presStyleCnt="0"/>
      <dgm:spPr/>
    </dgm:pt>
    <dgm:pt modelId="{128AB758-E031-44F1-8312-11D68D45779C}" type="pres">
      <dgm:prSet presAssocID="{3BCB2FFC-2D6E-437F-BC79-9E62350ECA92}" presName="vertSpace2a" presStyleCnt="0"/>
      <dgm:spPr/>
    </dgm:pt>
    <dgm:pt modelId="{A5C02596-CCDF-4C86-89B3-8246A896BDAC}" type="pres">
      <dgm:prSet presAssocID="{3BCB2FFC-2D6E-437F-BC79-9E62350ECA92}" presName="horz2" presStyleCnt="0"/>
      <dgm:spPr/>
    </dgm:pt>
    <dgm:pt modelId="{6FCFD3FA-0F8A-4540-88D8-7241B5830C04}" type="pres">
      <dgm:prSet presAssocID="{3BCB2FFC-2D6E-437F-BC79-9E62350ECA92}" presName="horzSpace2" presStyleCnt="0"/>
      <dgm:spPr/>
    </dgm:pt>
    <dgm:pt modelId="{DDE3C5E5-2B45-4706-BFEE-269D8522B9B5}" type="pres">
      <dgm:prSet presAssocID="{3BCB2FFC-2D6E-437F-BC79-9E62350ECA92}" presName="tx2" presStyleLbl="revTx" presStyleIdx="9" presStyleCnt="12"/>
      <dgm:spPr/>
      <dgm:t>
        <a:bodyPr/>
        <a:lstStyle/>
        <a:p>
          <a:endParaRPr lang="ru-RU"/>
        </a:p>
      </dgm:t>
    </dgm:pt>
    <dgm:pt modelId="{BE1D3701-E9E1-45D1-BCD3-A341F91E38FA}" type="pres">
      <dgm:prSet presAssocID="{3BCB2FFC-2D6E-437F-BC79-9E62350ECA92}" presName="vert2" presStyleCnt="0"/>
      <dgm:spPr/>
    </dgm:pt>
    <dgm:pt modelId="{0824B683-8261-4D2A-B405-FB4D34192B12}" type="pres">
      <dgm:prSet presAssocID="{3BCB2FFC-2D6E-437F-BC79-9E62350ECA92}" presName="thinLine2b" presStyleLbl="callout" presStyleIdx="6" presStyleCnt="9"/>
      <dgm:spPr/>
    </dgm:pt>
    <dgm:pt modelId="{EBDA89C7-F7E7-441C-B604-629C202A0A67}" type="pres">
      <dgm:prSet presAssocID="{3BCB2FFC-2D6E-437F-BC79-9E62350ECA92}" presName="vertSpace2b" presStyleCnt="0"/>
      <dgm:spPr/>
    </dgm:pt>
    <dgm:pt modelId="{EC551790-5E93-4AFF-B23D-A9D29C34940E}" type="pres">
      <dgm:prSet presAssocID="{C4E9D5FC-1E4E-4659-8AA9-D22DB44C001A}" presName="horz2" presStyleCnt="0"/>
      <dgm:spPr/>
    </dgm:pt>
    <dgm:pt modelId="{82480F08-3A4F-4166-BED0-5508222E9E1D}" type="pres">
      <dgm:prSet presAssocID="{C4E9D5FC-1E4E-4659-8AA9-D22DB44C001A}" presName="horzSpace2" presStyleCnt="0"/>
      <dgm:spPr/>
    </dgm:pt>
    <dgm:pt modelId="{923BF915-4DD1-4E9C-8CB1-0311ABB8E1A2}" type="pres">
      <dgm:prSet presAssocID="{C4E9D5FC-1E4E-4659-8AA9-D22DB44C001A}" presName="tx2" presStyleLbl="revTx" presStyleIdx="10" presStyleCnt="12"/>
      <dgm:spPr/>
      <dgm:t>
        <a:bodyPr/>
        <a:lstStyle/>
        <a:p>
          <a:endParaRPr lang="ru-RU"/>
        </a:p>
      </dgm:t>
    </dgm:pt>
    <dgm:pt modelId="{7A1B23E2-C182-448E-9BF2-154056F252C6}" type="pres">
      <dgm:prSet presAssocID="{C4E9D5FC-1E4E-4659-8AA9-D22DB44C001A}" presName="vert2" presStyleCnt="0"/>
      <dgm:spPr/>
    </dgm:pt>
    <dgm:pt modelId="{DD4D122E-65D5-4774-BCA0-A2136E95345B}" type="pres">
      <dgm:prSet presAssocID="{C4E9D5FC-1E4E-4659-8AA9-D22DB44C001A}" presName="thinLine2b" presStyleLbl="callout" presStyleIdx="7" presStyleCnt="9"/>
      <dgm:spPr/>
    </dgm:pt>
    <dgm:pt modelId="{C7C81430-C6AD-4042-98BA-C40DED130901}" type="pres">
      <dgm:prSet presAssocID="{C4E9D5FC-1E4E-4659-8AA9-D22DB44C001A}" presName="vertSpace2b" presStyleCnt="0"/>
      <dgm:spPr/>
    </dgm:pt>
    <dgm:pt modelId="{10892DB5-1BF4-485C-833A-B40BB2BB0FA1}" type="pres">
      <dgm:prSet presAssocID="{B509E1B9-F113-494C-83DD-80F36BD597F2}" presName="horz2" presStyleCnt="0"/>
      <dgm:spPr/>
    </dgm:pt>
    <dgm:pt modelId="{8A3BAA44-8E34-406F-A1A5-441B37D7D227}" type="pres">
      <dgm:prSet presAssocID="{B509E1B9-F113-494C-83DD-80F36BD597F2}" presName="horzSpace2" presStyleCnt="0"/>
      <dgm:spPr/>
    </dgm:pt>
    <dgm:pt modelId="{54A73025-F053-4B7D-830C-80A6636BCE4F}" type="pres">
      <dgm:prSet presAssocID="{B509E1B9-F113-494C-83DD-80F36BD597F2}" presName="tx2" presStyleLbl="revTx" presStyleIdx="11" presStyleCnt="12"/>
      <dgm:spPr/>
      <dgm:t>
        <a:bodyPr/>
        <a:lstStyle/>
        <a:p>
          <a:endParaRPr lang="ru-RU"/>
        </a:p>
      </dgm:t>
    </dgm:pt>
    <dgm:pt modelId="{23364CB2-E2C7-469F-8C1C-CC7ABA2EDA28}" type="pres">
      <dgm:prSet presAssocID="{B509E1B9-F113-494C-83DD-80F36BD597F2}" presName="vert2" presStyleCnt="0"/>
      <dgm:spPr/>
    </dgm:pt>
    <dgm:pt modelId="{CBFBDE6A-5F46-4EB7-9247-0BD99666E8FA}" type="pres">
      <dgm:prSet presAssocID="{B509E1B9-F113-494C-83DD-80F36BD597F2}" presName="thinLine2b" presStyleLbl="callout" presStyleIdx="8" presStyleCnt="9"/>
      <dgm:spPr/>
    </dgm:pt>
    <dgm:pt modelId="{8079095B-7C4F-4C5F-A747-DFC9554237FF}" type="pres">
      <dgm:prSet presAssocID="{B509E1B9-F113-494C-83DD-80F36BD597F2}" presName="vertSpace2b" presStyleCnt="0"/>
      <dgm:spPr/>
    </dgm:pt>
  </dgm:ptLst>
  <dgm:cxnLst>
    <dgm:cxn modelId="{1373723E-A139-4302-95CC-33C01C91D055}" type="presOf" srcId="{E864E45E-5A88-47E8-9837-1AFD124D7797}" destId="{D229B18F-6467-458C-BA1D-2FBD78C9D36F}" srcOrd="0" destOrd="0" presId="urn:microsoft.com/office/officeart/2008/layout/LinedList"/>
    <dgm:cxn modelId="{7985D359-E7B5-4213-9FE9-293EDC793909}" srcId="{59F52BBA-D058-4E7E-B834-B0EBF5EAAC76}" destId="{CB5DFAAD-2C31-4B3D-9F0C-74732935F0D9}" srcOrd="2" destOrd="0" parTransId="{3932E471-AD30-4050-8858-A6DDF86B301A}" sibTransId="{CEBC370A-B8C7-4B99-B328-30350EC4EDDE}"/>
    <dgm:cxn modelId="{B2CA182A-BC29-40B5-B927-8FDD5C90F828}" type="presOf" srcId="{A5B7C567-7BEB-4AB3-BF79-B779A1ACE0CC}" destId="{C4C7DC75-5F47-40DF-86F2-7A78E8EB2B1C}" srcOrd="0" destOrd="0" presId="urn:microsoft.com/office/officeart/2008/layout/LinedList"/>
    <dgm:cxn modelId="{1739E4AE-3631-40ED-B30A-C1A87C9E7646}" type="presOf" srcId="{9F74C388-5B86-4BEF-9A35-C8BF59CC8C16}" destId="{A11D4B6A-4EE5-442B-821F-8D59569C650D}" srcOrd="0" destOrd="0" presId="urn:microsoft.com/office/officeart/2008/layout/LinedList"/>
    <dgm:cxn modelId="{8BDABC95-4195-4E93-9007-DA9C8F13DA8C}" srcId="{91987BE7-8226-473D-A7BE-A1842983141D}" destId="{3BCB2FFC-2D6E-437F-BC79-9E62350ECA92}" srcOrd="0" destOrd="0" parTransId="{452DA7DC-136D-4501-88BB-684E4E5EE2C8}" sibTransId="{52BD4B5B-CBC7-49F4-887B-873FDF05E652}"/>
    <dgm:cxn modelId="{1854166B-1EAF-427B-B530-1AD7843A81FE}" type="presOf" srcId="{CB5DFAAD-2C31-4B3D-9F0C-74732935F0D9}" destId="{5E417DB9-F740-4016-BE7E-1D42B1323447}" srcOrd="0" destOrd="0" presId="urn:microsoft.com/office/officeart/2008/layout/LinedList"/>
    <dgm:cxn modelId="{13E99985-8E82-45EC-AB54-F0D0D9482DE3}" type="presOf" srcId="{ADF40EDC-B257-4932-90C4-6C45C5A427C7}" destId="{DBE28F65-1BDD-4FAD-9320-B0ED68600B15}" srcOrd="0" destOrd="0" presId="urn:microsoft.com/office/officeart/2008/layout/LinedList"/>
    <dgm:cxn modelId="{D75C3BDD-8D1B-46FD-B914-4A5D611D631D}" type="presOf" srcId="{C4E9D5FC-1E4E-4659-8AA9-D22DB44C001A}" destId="{923BF915-4DD1-4E9C-8CB1-0311ABB8E1A2}" srcOrd="0" destOrd="0" presId="urn:microsoft.com/office/officeart/2008/layout/LinedList"/>
    <dgm:cxn modelId="{42FE2F8E-A08B-440B-944C-F92A940451E5}" srcId="{E864E45E-5A88-47E8-9837-1AFD124D7797}" destId="{59F52BBA-D058-4E7E-B834-B0EBF5EAAC76}" srcOrd="0" destOrd="0" parTransId="{3D73C14E-827E-4E7B-B32A-F80B12CCC009}" sibTransId="{E52201C3-F714-448B-8E68-C15E31FB02B3}"/>
    <dgm:cxn modelId="{3E17EA5B-9BFC-4F39-BFC8-E1CDDD3791E6}" type="presOf" srcId="{CB34ABDB-AF74-46EC-9DCE-1BEEFB2D741E}" destId="{DD95955E-0F0A-4BE7-87AD-0ED3A625EB75}" srcOrd="0" destOrd="0" presId="urn:microsoft.com/office/officeart/2008/layout/LinedList"/>
    <dgm:cxn modelId="{45B9DAA7-828C-426C-BDCA-6081918CC950}" type="presOf" srcId="{91987BE7-8226-473D-A7BE-A1842983141D}" destId="{221A8259-076D-4C38-9062-496B62427531}" srcOrd="0" destOrd="0" presId="urn:microsoft.com/office/officeart/2008/layout/LinedList"/>
    <dgm:cxn modelId="{82E3D505-AC8E-4DCB-8D50-778F60CB48C5}" type="presOf" srcId="{3BCB2FFC-2D6E-437F-BC79-9E62350ECA92}" destId="{DDE3C5E5-2B45-4706-BFEE-269D8522B9B5}" srcOrd="0" destOrd="0" presId="urn:microsoft.com/office/officeart/2008/layout/LinedList"/>
    <dgm:cxn modelId="{5044BECF-2EDE-4A0C-A0BB-1ADCBA4FD6C3}" srcId="{ADF40EDC-B257-4932-90C4-6C45C5A427C7}" destId="{A5B7C567-7BEB-4AB3-BF79-B779A1ACE0CC}" srcOrd="2" destOrd="0" parTransId="{4853CCE6-85AC-47B6-8045-B0F8D7CE0D17}" sibTransId="{37C99DD5-713F-490E-AA92-784DB2BDE22C}"/>
    <dgm:cxn modelId="{1CF6A258-CB13-471F-8074-319DA0F2A8BC}" srcId="{ADF40EDC-B257-4932-90C4-6C45C5A427C7}" destId="{7573BBC0-B3D4-4483-AD5E-92491AAF397F}" srcOrd="0" destOrd="0" parTransId="{35656EDA-9D2E-4CFE-867C-F7D8680CEBFB}" sibTransId="{373C601E-B7A4-408C-A880-95AA3166C622}"/>
    <dgm:cxn modelId="{C6B38496-8807-48D9-A167-446AAEDBF2EA}" srcId="{91987BE7-8226-473D-A7BE-A1842983141D}" destId="{C4E9D5FC-1E4E-4659-8AA9-D22DB44C001A}" srcOrd="1" destOrd="0" parTransId="{CFD20ECA-AA94-4205-BB42-B96FA6EE68BE}" sibTransId="{101D37CF-4979-4186-A233-7BE51D5B3641}"/>
    <dgm:cxn modelId="{536DA126-A484-4D89-9B04-B4540EEFDDBF}" type="presOf" srcId="{59F52BBA-D058-4E7E-B834-B0EBF5EAAC76}" destId="{8A5EBFCC-0ECF-4C51-B11A-4EAE28D2B4C6}" srcOrd="0" destOrd="0" presId="urn:microsoft.com/office/officeart/2008/layout/LinedList"/>
    <dgm:cxn modelId="{8D20DAAB-A747-4D20-8841-126D0EB1CD0C}" srcId="{59F52BBA-D058-4E7E-B834-B0EBF5EAAC76}" destId="{9F74C388-5B86-4BEF-9A35-C8BF59CC8C16}" srcOrd="1" destOrd="0" parTransId="{3B211EA0-1480-4D03-ADAB-E3896245C04B}" sibTransId="{36EA0963-D1CB-4320-AA44-A4D135272722}"/>
    <dgm:cxn modelId="{D2E7DCBA-8A23-4ED6-8E1E-E14642A9E59B}" type="presOf" srcId="{7573BBC0-B3D4-4483-AD5E-92491AAF397F}" destId="{8C360214-FB9D-4A24-8169-1D780C646A4A}" srcOrd="0" destOrd="0" presId="urn:microsoft.com/office/officeart/2008/layout/LinedList"/>
    <dgm:cxn modelId="{9E751FB8-177C-45F1-8EE9-B40829914468}" type="presOf" srcId="{ABCA101C-9E75-4CF9-9F81-04266D90AB41}" destId="{5B5691CC-381A-4E41-8230-522E3D37E214}" srcOrd="0" destOrd="0" presId="urn:microsoft.com/office/officeart/2008/layout/LinedList"/>
    <dgm:cxn modelId="{B3E70C82-89B7-41F2-822E-069A7BD598D3}" srcId="{91987BE7-8226-473D-A7BE-A1842983141D}" destId="{B509E1B9-F113-494C-83DD-80F36BD597F2}" srcOrd="2" destOrd="0" parTransId="{2B46EE48-D063-47DE-910A-2A8108C72C10}" sibTransId="{D2BE147E-F318-4C9C-BA3F-F0BC68B25F8B}"/>
    <dgm:cxn modelId="{56313194-48C6-43E0-A5B8-31098E4B8705}" srcId="{E864E45E-5A88-47E8-9837-1AFD124D7797}" destId="{91987BE7-8226-473D-A7BE-A1842983141D}" srcOrd="2" destOrd="0" parTransId="{F3AE0201-8E3A-4F4C-A231-5DB467A829BF}" sibTransId="{1850DDCB-4A88-4627-ABA3-83F8A01DA125}"/>
    <dgm:cxn modelId="{1F896A62-1195-42CB-A2E8-61F121180E8A}" srcId="{E864E45E-5A88-47E8-9837-1AFD124D7797}" destId="{ADF40EDC-B257-4932-90C4-6C45C5A427C7}" srcOrd="1" destOrd="0" parTransId="{D5570E4A-8D16-4C46-BA50-165F33D6763E}" sibTransId="{B19A5FBB-D119-43E3-B968-3C677CAB62A2}"/>
    <dgm:cxn modelId="{0C7154DF-B154-42C5-86BF-91F6F14E30DF}" srcId="{59F52BBA-D058-4E7E-B834-B0EBF5EAAC76}" destId="{CB34ABDB-AF74-46EC-9DCE-1BEEFB2D741E}" srcOrd="0" destOrd="0" parTransId="{3CA46B30-3271-40E9-898B-B9B43F9EF62A}" sibTransId="{CA25E648-9E1A-4F7A-9143-35E5FD267EE5}"/>
    <dgm:cxn modelId="{D813C969-F7D0-48CD-B08C-1A623231ACC2}" srcId="{ADF40EDC-B257-4932-90C4-6C45C5A427C7}" destId="{ABCA101C-9E75-4CF9-9F81-04266D90AB41}" srcOrd="1" destOrd="0" parTransId="{FB646A12-70A9-4436-A0F7-0BC2302B5219}" sibTransId="{A91D0052-151B-434D-A5C1-F19840220DEB}"/>
    <dgm:cxn modelId="{FCB8CB87-56D7-440F-9BC5-0D91DF1AAD30}" type="presOf" srcId="{B509E1B9-F113-494C-83DD-80F36BD597F2}" destId="{54A73025-F053-4B7D-830C-80A6636BCE4F}" srcOrd="0" destOrd="0" presId="urn:microsoft.com/office/officeart/2008/layout/LinedList"/>
    <dgm:cxn modelId="{972F3DB8-6E88-4CAD-A348-38CE1249E395}" type="presParOf" srcId="{D229B18F-6467-458C-BA1D-2FBD78C9D36F}" destId="{DAD4A73D-8FC5-4585-8627-B6FFEAEE0FDC}" srcOrd="0" destOrd="0" presId="urn:microsoft.com/office/officeart/2008/layout/LinedList"/>
    <dgm:cxn modelId="{4B5C2495-9167-4651-90CE-001EC1F408A9}" type="presParOf" srcId="{D229B18F-6467-458C-BA1D-2FBD78C9D36F}" destId="{8469C318-24E3-4F64-A64D-3224CFAC881C}" srcOrd="1" destOrd="0" presId="urn:microsoft.com/office/officeart/2008/layout/LinedList"/>
    <dgm:cxn modelId="{E00ADCE0-7266-42D0-80C1-82714C664096}" type="presParOf" srcId="{8469C318-24E3-4F64-A64D-3224CFAC881C}" destId="{8A5EBFCC-0ECF-4C51-B11A-4EAE28D2B4C6}" srcOrd="0" destOrd="0" presId="urn:microsoft.com/office/officeart/2008/layout/LinedList"/>
    <dgm:cxn modelId="{8ADA7345-8BFB-491C-A0EF-F5F32C329A08}" type="presParOf" srcId="{8469C318-24E3-4F64-A64D-3224CFAC881C}" destId="{599405F8-58A7-48AA-A4EF-F9BF43DC15AB}" srcOrd="1" destOrd="0" presId="urn:microsoft.com/office/officeart/2008/layout/LinedList"/>
    <dgm:cxn modelId="{36583327-FBC9-4085-80A3-E531940A585B}" type="presParOf" srcId="{599405F8-58A7-48AA-A4EF-F9BF43DC15AB}" destId="{02B41615-A4E1-47D0-AC6D-50AD1739D532}" srcOrd="0" destOrd="0" presId="urn:microsoft.com/office/officeart/2008/layout/LinedList"/>
    <dgm:cxn modelId="{81C43C82-3F63-44C8-8463-D0A3EA205398}" type="presParOf" srcId="{599405F8-58A7-48AA-A4EF-F9BF43DC15AB}" destId="{00171198-F3BB-4571-8A7D-E4E627DBA6D8}" srcOrd="1" destOrd="0" presId="urn:microsoft.com/office/officeart/2008/layout/LinedList"/>
    <dgm:cxn modelId="{535CFD9E-A49E-4BDF-9A5D-82ACA26F5E3F}" type="presParOf" srcId="{00171198-F3BB-4571-8A7D-E4E627DBA6D8}" destId="{660CB8E9-F33C-40DC-AB15-9EE0FA0F29F9}" srcOrd="0" destOrd="0" presId="urn:microsoft.com/office/officeart/2008/layout/LinedList"/>
    <dgm:cxn modelId="{1C90955F-BAF7-434A-B8B4-E61F06ECF789}" type="presParOf" srcId="{00171198-F3BB-4571-8A7D-E4E627DBA6D8}" destId="{DD95955E-0F0A-4BE7-87AD-0ED3A625EB75}" srcOrd="1" destOrd="0" presId="urn:microsoft.com/office/officeart/2008/layout/LinedList"/>
    <dgm:cxn modelId="{7ABB2E85-087D-49F5-9381-59CA30642617}" type="presParOf" srcId="{00171198-F3BB-4571-8A7D-E4E627DBA6D8}" destId="{64CFB92A-415F-40A1-A4D4-DA00C74C4430}" srcOrd="2" destOrd="0" presId="urn:microsoft.com/office/officeart/2008/layout/LinedList"/>
    <dgm:cxn modelId="{BDE702CD-09E8-4008-883B-6F814071F58F}" type="presParOf" srcId="{599405F8-58A7-48AA-A4EF-F9BF43DC15AB}" destId="{7D800604-0C13-47E4-B575-BBE2097FDBF8}" srcOrd="2" destOrd="0" presId="urn:microsoft.com/office/officeart/2008/layout/LinedList"/>
    <dgm:cxn modelId="{611543EC-AEEB-4A6E-9E8D-A9CFBAC28D6F}" type="presParOf" srcId="{599405F8-58A7-48AA-A4EF-F9BF43DC15AB}" destId="{6AA27647-45FC-40B0-B1B4-3BB4D4A7F128}" srcOrd="3" destOrd="0" presId="urn:microsoft.com/office/officeart/2008/layout/LinedList"/>
    <dgm:cxn modelId="{3A4E7592-AF7B-4299-9DF2-534AA912DD79}" type="presParOf" srcId="{599405F8-58A7-48AA-A4EF-F9BF43DC15AB}" destId="{91CA81C5-0568-4D43-AE87-49D8731EA469}" srcOrd="4" destOrd="0" presId="urn:microsoft.com/office/officeart/2008/layout/LinedList"/>
    <dgm:cxn modelId="{5EAFE1D9-C243-43BD-BDC5-EABA0FE1D2C1}" type="presParOf" srcId="{91CA81C5-0568-4D43-AE87-49D8731EA469}" destId="{3AECBE48-E83F-4CA5-96A5-A2742DDCD40A}" srcOrd="0" destOrd="0" presId="urn:microsoft.com/office/officeart/2008/layout/LinedList"/>
    <dgm:cxn modelId="{F7343D79-0253-4DD3-A789-F316D19FDFF9}" type="presParOf" srcId="{91CA81C5-0568-4D43-AE87-49D8731EA469}" destId="{A11D4B6A-4EE5-442B-821F-8D59569C650D}" srcOrd="1" destOrd="0" presId="urn:microsoft.com/office/officeart/2008/layout/LinedList"/>
    <dgm:cxn modelId="{3090629F-CE48-4E37-8BD1-04B864F6D06D}" type="presParOf" srcId="{91CA81C5-0568-4D43-AE87-49D8731EA469}" destId="{9C42E493-1D5D-4AF3-BDBB-4583F4DD9A7D}" srcOrd="2" destOrd="0" presId="urn:microsoft.com/office/officeart/2008/layout/LinedList"/>
    <dgm:cxn modelId="{85AE0290-5039-4776-99AC-0D84EA829CB3}" type="presParOf" srcId="{599405F8-58A7-48AA-A4EF-F9BF43DC15AB}" destId="{A3FA7835-E0C8-4DB0-9DA6-375F2BD737A1}" srcOrd="5" destOrd="0" presId="urn:microsoft.com/office/officeart/2008/layout/LinedList"/>
    <dgm:cxn modelId="{9C2DF280-055A-432F-948D-0C611EABD431}" type="presParOf" srcId="{599405F8-58A7-48AA-A4EF-F9BF43DC15AB}" destId="{DD5057A0-6CB0-4D52-BB9F-BA0C2466FC73}" srcOrd="6" destOrd="0" presId="urn:microsoft.com/office/officeart/2008/layout/LinedList"/>
    <dgm:cxn modelId="{910223CD-1289-44BC-8363-962E22B1AFB2}" type="presParOf" srcId="{599405F8-58A7-48AA-A4EF-F9BF43DC15AB}" destId="{BE997F07-7529-4CF8-9F49-F5FC1B72CD7F}" srcOrd="7" destOrd="0" presId="urn:microsoft.com/office/officeart/2008/layout/LinedList"/>
    <dgm:cxn modelId="{A51EA1AA-B84D-4D90-8624-780077300CAC}" type="presParOf" srcId="{BE997F07-7529-4CF8-9F49-F5FC1B72CD7F}" destId="{8EF76EE0-7ACF-4D8B-A462-6001360D63BC}" srcOrd="0" destOrd="0" presId="urn:microsoft.com/office/officeart/2008/layout/LinedList"/>
    <dgm:cxn modelId="{FAF8E686-0901-4F93-AD4F-A0F602064960}" type="presParOf" srcId="{BE997F07-7529-4CF8-9F49-F5FC1B72CD7F}" destId="{5E417DB9-F740-4016-BE7E-1D42B1323447}" srcOrd="1" destOrd="0" presId="urn:microsoft.com/office/officeart/2008/layout/LinedList"/>
    <dgm:cxn modelId="{FE6F3223-2A4A-47D3-94AF-EBA3E50028E3}" type="presParOf" srcId="{BE997F07-7529-4CF8-9F49-F5FC1B72CD7F}" destId="{4D9610C1-63D8-4F07-812C-19E816D98097}" srcOrd="2" destOrd="0" presId="urn:microsoft.com/office/officeart/2008/layout/LinedList"/>
    <dgm:cxn modelId="{A069C33E-1178-4AD7-96B9-7088E7F83BAD}" type="presParOf" srcId="{599405F8-58A7-48AA-A4EF-F9BF43DC15AB}" destId="{5F5FB5EC-9236-4705-957F-85A3328F48C4}" srcOrd="8" destOrd="0" presId="urn:microsoft.com/office/officeart/2008/layout/LinedList"/>
    <dgm:cxn modelId="{EB74F836-8C74-4B95-B561-643717561AAA}" type="presParOf" srcId="{599405F8-58A7-48AA-A4EF-F9BF43DC15AB}" destId="{4C868BCC-030A-43B7-B4A6-8B5DDB62B532}" srcOrd="9" destOrd="0" presId="urn:microsoft.com/office/officeart/2008/layout/LinedList"/>
    <dgm:cxn modelId="{FEB05CAE-1E7B-4CDD-916F-DEB8DF6D00C2}" type="presParOf" srcId="{D229B18F-6467-458C-BA1D-2FBD78C9D36F}" destId="{1D8A5D4F-CB3B-4365-A741-842350D8CB67}" srcOrd="2" destOrd="0" presId="urn:microsoft.com/office/officeart/2008/layout/LinedList"/>
    <dgm:cxn modelId="{99D18FFA-BAC0-4173-BD47-5E653B6C4FB8}" type="presParOf" srcId="{D229B18F-6467-458C-BA1D-2FBD78C9D36F}" destId="{09D2970D-AFEC-4002-84F4-49B50B7EEDCE}" srcOrd="3" destOrd="0" presId="urn:microsoft.com/office/officeart/2008/layout/LinedList"/>
    <dgm:cxn modelId="{212EC6E8-A52A-4A41-901C-3DC4AA613709}" type="presParOf" srcId="{09D2970D-AFEC-4002-84F4-49B50B7EEDCE}" destId="{DBE28F65-1BDD-4FAD-9320-B0ED68600B15}" srcOrd="0" destOrd="0" presId="urn:microsoft.com/office/officeart/2008/layout/LinedList"/>
    <dgm:cxn modelId="{128DA951-683A-4E96-938C-FB85969FAE91}" type="presParOf" srcId="{09D2970D-AFEC-4002-84F4-49B50B7EEDCE}" destId="{FEDB0F01-D779-4942-89F3-26644FAE8DAA}" srcOrd="1" destOrd="0" presId="urn:microsoft.com/office/officeart/2008/layout/LinedList"/>
    <dgm:cxn modelId="{7653015B-F17A-4F3B-A39E-E1F1BCC81DED}" type="presParOf" srcId="{FEDB0F01-D779-4942-89F3-26644FAE8DAA}" destId="{89E4E3A7-710B-42F0-BB02-D191C63A15BC}" srcOrd="0" destOrd="0" presId="urn:microsoft.com/office/officeart/2008/layout/LinedList"/>
    <dgm:cxn modelId="{FB11640E-754C-40FA-88C9-B2E0BE1E7AFB}" type="presParOf" srcId="{FEDB0F01-D779-4942-89F3-26644FAE8DAA}" destId="{A358360D-7E84-4E41-A0F1-B5A9D4C75E57}" srcOrd="1" destOrd="0" presId="urn:microsoft.com/office/officeart/2008/layout/LinedList"/>
    <dgm:cxn modelId="{0F3B5712-02DC-4882-A073-57260CCF2701}" type="presParOf" srcId="{A358360D-7E84-4E41-A0F1-B5A9D4C75E57}" destId="{9B249BEC-C43D-4C2C-8BAF-9E10D8B8A9EF}" srcOrd="0" destOrd="0" presId="urn:microsoft.com/office/officeart/2008/layout/LinedList"/>
    <dgm:cxn modelId="{5BA9B0E7-9FA6-4748-B4D5-E8D36FF0955D}" type="presParOf" srcId="{A358360D-7E84-4E41-A0F1-B5A9D4C75E57}" destId="{8C360214-FB9D-4A24-8169-1D780C646A4A}" srcOrd="1" destOrd="0" presId="urn:microsoft.com/office/officeart/2008/layout/LinedList"/>
    <dgm:cxn modelId="{D379D211-8A84-4962-95F3-A11A28FA0B15}" type="presParOf" srcId="{A358360D-7E84-4E41-A0F1-B5A9D4C75E57}" destId="{DF46AEE1-D94B-46B0-8D7F-BCAC3CB690CD}" srcOrd="2" destOrd="0" presId="urn:microsoft.com/office/officeart/2008/layout/LinedList"/>
    <dgm:cxn modelId="{F052F822-C44F-4AEF-A52F-88664FAADF2D}" type="presParOf" srcId="{FEDB0F01-D779-4942-89F3-26644FAE8DAA}" destId="{35D7597B-0BD4-493C-B700-A5D6C41D8363}" srcOrd="2" destOrd="0" presId="urn:microsoft.com/office/officeart/2008/layout/LinedList"/>
    <dgm:cxn modelId="{55399657-2948-49D1-8CFE-CFCE7887669A}" type="presParOf" srcId="{FEDB0F01-D779-4942-89F3-26644FAE8DAA}" destId="{92FE3DDF-70BF-4A37-8C26-F6029D32183A}" srcOrd="3" destOrd="0" presId="urn:microsoft.com/office/officeart/2008/layout/LinedList"/>
    <dgm:cxn modelId="{073FAC7D-EDE8-4056-BBAA-C9B85228F885}" type="presParOf" srcId="{FEDB0F01-D779-4942-89F3-26644FAE8DAA}" destId="{5304895A-7BD5-41D6-9E08-EDEA7C858B33}" srcOrd="4" destOrd="0" presId="urn:microsoft.com/office/officeart/2008/layout/LinedList"/>
    <dgm:cxn modelId="{F3AA1E82-3DA0-46E2-B676-1A1F52B71019}" type="presParOf" srcId="{5304895A-7BD5-41D6-9E08-EDEA7C858B33}" destId="{857E213D-E214-491F-84C6-4BAD71C89192}" srcOrd="0" destOrd="0" presId="urn:microsoft.com/office/officeart/2008/layout/LinedList"/>
    <dgm:cxn modelId="{E37471FD-A713-48A4-B9BB-526CCBA5B84C}" type="presParOf" srcId="{5304895A-7BD5-41D6-9E08-EDEA7C858B33}" destId="{5B5691CC-381A-4E41-8230-522E3D37E214}" srcOrd="1" destOrd="0" presId="urn:microsoft.com/office/officeart/2008/layout/LinedList"/>
    <dgm:cxn modelId="{1C6B6E19-AABF-401A-A0C9-4AF2C9F3B169}" type="presParOf" srcId="{5304895A-7BD5-41D6-9E08-EDEA7C858B33}" destId="{E1058225-36EC-4204-AED1-B3E321091084}" srcOrd="2" destOrd="0" presId="urn:microsoft.com/office/officeart/2008/layout/LinedList"/>
    <dgm:cxn modelId="{70EA72A8-96D8-4DF4-8D96-FBC0E5F59122}" type="presParOf" srcId="{FEDB0F01-D779-4942-89F3-26644FAE8DAA}" destId="{C0730EEA-A787-422B-B20D-B1E2D3E463B0}" srcOrd="5" destOrd="0" presId="urn:microsoft.com/office/officeart/2008/layout/LinedList"/>
    <dgm:cxn modelId="{6C4F9E58-024B-4539-A821-1C45A5ED9873}" type="presParOf" srcId="{FEDB0F01-D779-4942-89F3-26644FAE8DAA}" destId="{1C7A7A99-D216-4559-AC61-3F04C72BA8E2}" srcOrd="6" destOrd="0" presId="urn:microsoft.com/office/officeart/2008/layout/LinedList"/>
    <dgm:cxn modelId="{444FAA84-300A-4C9B-9EAE-CD1F1416068F}" type="presParOf" srcId="{FEDB0F01-D779-4942-89F3-26644FAE8DAA}" destId="{153ED155-7569-4203-A122-20206C87BA18}" srcOrd="7" destOrd="0" presId="urn:microsoft.com/office/officeart/2008/layout/LinedList"/>
    <dgm:cxn modelId="{8C6E5D0A-32FF-45D7-92EC-C3009596A0BF}" type="presParOf" srcId="{153ED155-7569-4203-A122-20206C87BA18}" destId="{C1CE9D95-052A-4BA4-B684-9D30124229F8}" srcOrd="0" destOrd="0" presId="urn:microsoft.com/office/officeart/2008/layout/LinedList"/>
    <dgm:cxn modelId="{216CE0C5-5303-4AA9-A67E-BB70276461BE}" type="presParOf" srcId="{153ED155-7569-4203-A122-20206C87BA18}" destId="{C4C7DC75-5F47-40DF-86F2-7A78E8EB2B1C}" srcOrd="1" destOrd="0" presId="urn:microsoft.com/office/officeart/2008/layout/LinedList"/>
    <dgm:cxn modelId="{E84C7D32-2C37-4CB9-9546-83BF8D7A6F7E}" type="presParOf" srcId="{153ED155-7569-4203-A122-20206C87BA18}" destId="{F5E7299A-4DB2-4CFA-802A-87299CCBE087}" srcOrd="2" destOrd="0" presId="urn:microsoft.com/office/officeart/2008/layout/LinedList"/>
    <dgm:cxn modelId="{225BEDFA-19E9-4698-828D-25682B40D8A8}" type="presParOf" srcId="{FEDB0F01-D779-4942-89F3-26644FAE8DAA}" destId="{A46F8642-B6BD-49F0-B946-06A8F92110B4}" srcOrd="8" destOrd="0" presId="urn:microsoft.com/office/officeart/2008/layout/LinedList"/>
    <dgm:cxn modelId="{156ED7E4-634E-460D-8950-431995AB5C44}" type="presParOf" srcId="{FEDB0F01-D779-4942-89F3-26644FAE8DAA}" destId="{0110F14F-665F-4013-AD0B-63CEF636AFEA}" srcOrd="9" destOrd="0" presId="urn:microsoft.com/office/officeart/2008/layout/LinedList"/>
    <dgm:cxn modelId="{24F53C6D-D459-4500-875B-BDBADD37534B}" type="presParOf" srcId="{D229B18F-6467-458C-BA1D-2FBD78C9D36F}" destId="{6C2D6AD1-E3F2-486F-81E4-A8F4F0162805}" srcOrd="4" destOrd="0" presId="urn:microsoft.com/office/officeart/2008/layout/LinedList"/>
    <dgm:cxn modelId="{DE19D240-6F1D-4AB9-9682-4A808E034748}" type="presParOf" srcId="{D229B18F-6467-458C-BA1D-2FBD78C9D36F}" destId="{5DEF08EC-8910-48FA-BAAC-4D5916942717}" srcOrd="5" destOrd="0" presId="urn:microsoft.com/office/officeart/2008/layout/LinedList"/>
    <dgm:cxn modelId="{EDA1BDCE-343C-4D27-868A-B6CED0F7C17A}" type="presParOf" srcId="{5DEF08EC-8910-48FA-BAAC-4D5916942717}" destId="{221A8259-076D-4C38-9062-496B62427531}" srcOrd="0" destOrd="0" presId="urn:microsoft.com/office/officeart/2008/layout/LinedList"/>
    <dgm:cxn modelId="{E5718A8A-1D4F-4DBB-A34E-DAE10CDF744F}" type="presParOf" srcId="{5DEF08EC-8910-48FA-BAAC-4D5916942717}" destId="{4901654D-AC23-467F-901A-700C722C60A9}" srcOrd="1" destOrd="0" presId="urn:microsoft.com/office/officeart/2008/layout/LinedList"/>
    <dgm:cxn modelId="{123C481C-E7B8-4A7A-A4E1-82B0F71AF1D1}" type="presParOf" srcId="{4901654D-AC23-467F-901A-700C722C60A9}" destId="{128AB758-E031-44F1-8312-11D68D45779C}" srcOrd="0" destOrd="0" presId="urn:microsoft.com/office/officeart/2008/layout/LinedList"/>
    <dgm:cxn modelId="{93C8E586-2A2E-4BDD-B012-33E2A6C10699}" type="presParOf" srcId="{4901654D-AC23-467F-901A-700C722C60A9}" destId="{A5C02596-CCDF-4C86-89B3-8246A896BDAC}" srcOrd="1" destOrd="0" presId="urn:microsoft.com/office/officeart/2008/layout/LinedList"/>
    <dgm:cxn modelId="{94D51D47-000D-4A7A-8A0C-261F62A77A66}" type="presParOf" srcId="{A5C02596-CCDF-4C86-89B3-8246A896BDAC}" destId="{6FCFD3FA-0F8A-4540-88D8-7241B5830C04}" srcOrd="0" destOrd="0" presId="urn:microsoft.com/office/officeart/2008/layout/LinedList"/>
    <dgm:cxn modelId="{AECE435E-CC90-4CEB-9AFC-BA386DBDAEC7}" type="presParOf" srcId="{A5C02596-CCDF-4C86-89B3-8246A896BDAC}" destId="{DDE3C5E5-2B45-4706-BFEE-269D8522B9B5}" srcOrd="1" destOrd="0" presId="urn:microsoft.com/office/officeart/2008/layout/LinedList"/>
    <dgm:cxn modelId="{F18B2F99-2E4B-4FB2-8727-A7981D825A19}" type="presParOf" srcId="{A5C02596-CCDF-4C86-89B3-8246A896BDAC}" destId="{BE1D3701-E9E1-45D1-BCD3-A341F91E38FA}" srcOrd="2" destOrd="0" presId="urn:microsoft.com/office/officeart/2008/layout/LinedList"/>
    <dgm:cxn modelId="{02212F55-C7BA-40C1-B24C-6C4E50FE9ACB}" type="presParOf" srcId="{4901654D-AC23-467F-901A-700C722C60A9}" destId="{0824B683-8261-4D2A-B405-FB4D34192B12}" srcOrd="2" destOrd="0" presId="urn:microsoft.com/office/officeart/2008/layout/LinedList"/>
    <dgm:cxn modelId="{FD1CC9CD-F51E-4B24-941C-C9AB316BA5CD}" type="presParOf" srcId="{4901654D-AC23-467F-901A-700C722C60A9}" destId="{EBDA89C7-F7E7-441C-B604-629C202A0A67}" srcOrd="3" destOrd="0" presId="urn:microsoft.com/office/officeart/2008/layout/LinedList"/>
    <dgm:cxn modelId="{87CE13A9-E6A5-439E-A4FD-2C1CFC84F250}" type="presParOf" srcId="{4901654D-AC23-467F-901A-700C722C60A9}" destId="{EC551790-5E93-4AFF-B23D-A9D29C34940E}" srcOrd="4" destOrd="0" presId="urn:microsoft.com/office/officeart/2008/layout/LinedList"/>
    <dgm:cxn modelId="{6FB135FE-5400-4606-B29C-66FD6D4A4504}" type="presParOf" srcId="{EC551790-5E93-4AFF-B23D-A9D29C34940E}" destId="{82480F08-3A4F-4166-BED0-5508222E9E1D}" srcOrd="0" destOrd="0" presId="urn:microsoft.com/office/officeart/2008/layout/LinedList"/>
    <dgm:cxn modelId="{E91FC673-03C9-4227-817C-F3A1B02C667A}" type="presParOf" srcId="{EC551790-5E93-4AFF-B23D-A9D29C34940E}" destId="{923BF915-4DD1-4E9C-8CB1-0311ABB8E1A2}" srcOrd="1" destOrd="0" presId="urn:microsoft.com/office/officeart/2008/layout/LinedList"/>
    <dgm:cxn modelId="{1E910CA6-B55C-4087-9E3F-4867A4D09604}" type="presParOf" srcId="{EC551790-5E93-4AFF-B23D-A9D29C34940E}" destId="{7A1B23E2-C182-448E-9BF2-154056F252C6}" srcOrd="2" destOrd="0" presId="urn:microsoft.com/office/officeart/2008/layout/LinedList"/>
    <dgm:cxn modelId="{2AE5BAE7-A758-4A81-95FC-19C1152C75C5}" type="presParOf" srcId="{4901654D-AC23-467F-901A-700C722C60A9}" destId="{DD4D122E-65D5-4774-BCA0-A2136E95345B}" srcOrd="5" destOrd="0" presId="urn:microsoft.com/office/officeart/2008/layout/LinedList"/>
    <dgm:cxn modelId="{C9A6C3ED-5A30-43B8-B1E7-EC440CAD6225}" type="presParOf" srcId="{4901654D-AC23-467F-901A-700C722C60A9}" destId="{C7C81430-C6AD-4042-98BA-C40DED130901}" srcOrd="6" destOrd="0" presId="urn:microsoft.com/office/officeart/2008/layout/LinedList"/>
    <dgm:cxn modelId="{65768A43-58FE-463A-90B2-E09DD0CD57B4}" type="presParOf" srcId="{4901654D-AC23-467F-901A-700C722C60A9}" destId="{10892DB5-1BF4-485C-833A-B40BB2BB0FA1}" srcOrd="7" destOrd="0" presId="urn:microsoft.com/office/officeart/2008/layout/LinedList"/>
    <dgm:cxn modelId="{244E9BDA-CB02-427B-8A98-C45F422208F9}" type="presParOf" srcId="{10892DB5-1BF4-485C-833A-B40BB2BB0FA1}" destId="{8A3BAA44-8E34-406F-A1A5-441B37D7D227}" srcOrd="0" destOrd="0" presId="urn:microsoft.com/office/officeart/2008/layout/LinedList"/>
    <dgm:cxn modelId="{BE981A50-D1FD-4135-B864-69C80E30B99D}" type="presParOf" srcId="{10892DB5-1BF4-485C-833A-B40BB2BB0FA1}" destId="{54A73025-F053-4B7D-830C-80A6636BCE4F}" srcOrd="1" destOrd="0" presId="urn:microsoft.com/office/officeart/2008/layout/LinedList"/>
    <dgm:cxn modelId="{A3302306-325F-4AFD-BCB4-90BBB5E45EB2}" type="presParOf" srcId="{10892DB5-1BF4-485C-833A-B40BB2BB0FA1}" destId="{23364CB2-E2C7-469F-8C1C-CC7ABA2EDA28}" srcOrd="2" destOrd="0" presId="urn:microsoft.com/office/officeart/2008/layout/LinedList"/>
    <dgm:cxn modelId="{E591FE9D-CAFB-462A-96B7-1D1E41C4576F}" type="presParOf" srcId="{4901654D-AC23-467F-901A-700C722C60A9}" destId="{CBFBDE6A-5F46-4EB7-9247-0BD99666E8FA}" srcOrd="8" destOrd="0" presId="urn:microsoft.com/office/officeart/2008/layout/LinedList"/>
    <dgm:cxn modelId="{0F416CFF-2F08-4803-B199-99FD65A939F2}" type="presParOf" srcId="{4901654D-AC23-467F-901A-700C722C60A9}" destId="{8079095B-7C4F-4C5F-A747-DFC9554237F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261F85-3782-4B43-8BFA-21478AB1280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40F2C385-508B-445D-A44B-E78756BAD178}">
      <dgm:prSet/>
      <dgm:spPr/>
      <dgm:t>
        <a:bodyPr/>
        <a:lstStyle/>
        <a:p>
          <a:pPr rtl="0"/>
          <a:r>
            <a:rPr lang="ru-RU" smtClean="0"/>
            <a:t>Выявление или фиксация проблемы / задачи развития </a:t>
          </a:r>
          <a:endParaRPr lang="ru-RU"/>
        </a:p>
      </dgm:t>
    </dgm:pt>
    <dgm:pt modelId="{9C637F6E-6099-4276-99CB-C3349299CD7C}" type="parTrans" cxnId="{07A871AC-CD8C-43ED-B5C7-55351BB2B426}">
      <dgm:prSet/>
      <dgm:spPr/>
      <dgm:t>
        <a:bodyPr/>
        <a:lstStyle/>
        <a:p>
          <a:endParaRPr lang="ru-RU"/>
        </a:p>
      </dgm:t>
    </dgm:pt>
    <dgm:pt modelId="{856311CA-2705-4F1C-8C79-02063F7E6A11}" type="sibTrans" cxnId="{07A871AC-CD8C-43ED-B5C7-55351BB2B426}">
      <dgm:prSet/>
      <dgm:spPr/>
      <dgm:t>
        <a:bodyPr/>
        <a:lstStyle/>
        <a:p>
          <a:endParaRPr lang="ru-RU"/>
        </a:p>
      </dgm:t>
    </dgm:pt>
    <dgm:pt modelId="{541EE7BA-E0DE-49E6-9239-8604E7BD260C}">
      <dgm:prSet/>
      <dgm:spPr/>
      <dgm:t>
        <a:bodyPr/>
        <a:lstStyle/>
        <a:p>
          <a:pPr rtl="0"/>
          <a:r>
            <a:rPr lang="ru-RU" smtClean="0"/>
            <a:t>Постановка цели, задач ОК </a:t>
          </a:r>
          <a:endParaRPr lang="ru-RU"/>
        </a:p>
      </dgm:t>
    </dgm:pt>
    <dgm:pt modelId="{0F343CE2-BF0B-43B2-A131-14D48DEFD4F6}" type="parTrans" cxnId="{FD6A03BA-36F6-4654-A600-3B6C86C084EF}">
      <dgm:prSet/>
      <dgm:spPr/>
      <dgm:t>
        <a:bodyPr/>
        <a:lstStyle/>
        <a:p>
          <a:endParaRPr lang="ru-RU"/>
        </a:p>
      </dgm:t>
    </dgm:pt>
    <dgm:pt modelId="{CB211A08-3381-4C2E-BC5F-5C3879B105A5}" type="sibTrans" cxnId="{FD6A03BA-36F6-4654-A600-3B6C86C084EF}">
      <dgm:prSet/>
      <dgm:spPr/>
      <dgm:t>
        <a:bodyPr/>
        <a:lstStyle/>
        <a:p>
          <a:endParaRPr lang="ru-RU"/>
        </a:p>
      </dgm:t>
    </dgm:pt>
    <dgm:pt modelId="{B953B6C6-7DD1-41B3-BADD-B61CA844F2C6}">
      <dgm:prSet/>
      <dgm:spPr/>
      <dgm:t>
        <a:bodyPr/>
        <a:lstStyle/>
        <a:p>
          <a:pPr rtl="0"/>
          <a:r>
            <a:rPr lang="ru-RU" smtClean="0"/>
            <a:t>Определение целевых групп, включая:</a:t>
          </a:r>
          <a:endParaRPr lang="ru-RU"/>
        </a:p>
      </dgm:t>
    </dgm:pt>
    <dgm:pt modelId="{65010580-3EEC-4D94-8214-F5845BED78B0}" type="parTrans" cxnId="{6F5FED08-73F8-44F7-9B4C-0F5E75BE73C4}">
      <dgm:prSet/>
      <dgm:spPr/>
      <dgm:t>
        <a:bodyPr/>
        <a:lstStyle/>
        <a:p>
          <a:endParaRPr lang="ru-RU"/>
        </a:p>
      </dgm:t>
    </dgm:pt>
    <dgm:pt modelId="{A101551D-4288-405A-88EB-E5F11366F83C}" type="sibTrans" cxnId="{6F5FED08-73F8-44F7-9B4C-0F5E75BE73C4}">
      <dgm:prSet/>
      <dgm:spPr/>
      <dgm:t>
        <a:bodyPr/>
        <a:lstStyle/>
        <a:p>
          <a:endParaRPr lang="ru-RU"/>
        </a:p>
      </dgm:t>
    </dgm:pt>
    <dgm:pt modelId="{727755E9-CCCD-438A-9A09-080D715E8FDE}">
      <dgm:prSet/>
      <dgm:spPr/>
      <dgm:t>
        <a:bodyPr/>
        <a:lstStyle/>
        <a:p>
          <a:pPr rtl="0"/>
          <a:r>
            <a:rPr lang="ru-RU" dirty="0" smtClean="0"/>
            <a:t>Интересантов</a:t>
          </a:r>
          <a:endParaRPr lang="ru-RU" dirty="0"/>
        </a:p>
      </dgm:t>
    </dgm:pt>
    <dgm:pt modelId="{11FDC1E1-0FBA-457B-BB9D-CEA150EA2853}" type="parTrans" cxnId="{BA017CE1-D6EE-40B5-A228-4F22B5CC4DF5}">
      <dgm:prSet/>
      <dgm:spPr/>
      <dgm:t>
        <a:bodyPr/>
        <a:lstStyle/>
        <a:p>
          <a:endParaRPr lang="ru-RU"/>
        </a:p>
      </dgm:t>
    </dgm:pt>
    <dgm:pt modelId="{655E4A20-6B77-4277-9536-2131F89C936F}" type="sibTrans" cxnId="{BA017CE1-D6EE-40B5-A228-4F22B5CC4DF5}">
      <dgm:prSet/>
      <dgm:spPr/>
      <dgm:t>
        <a:bodyPr/>
        <a:lstStyle/>
        <a:p>
          <a:endParaRPr lang="ru-RU"/>
        </a:p>
      </dgm:t>
    </dgm:pt>
    <dgm:pt modelId="{AD72C3B7-8251-4E28-88AA-558CD236CA09}">
      <dgm:prSet/>
      <dgm:spPr/>
      <dgm:t>
        <a:bodyPr/>
        <a:lstStyle/>
        <a:p>
          <a:pPr rtl="0"/>
          <a:r>
            <a:rPr lang="ru-RU" smtClean="0"/>
            <a:t>Пользователей результатов ОК</a:t>
          </a:r>
          <a:endParaRPr lang="ru-RU"/>
        </a:p>
      </dgm:t>
    </dgm:pt>
    <dgm:pt modelId="{561CF64F-AD03-41DB-86F8-8EB92020DB0A}" type="parTrans" cxnId="{476532BC-6338-49CF-A1CB-59A0D9C87267}">
      <dgm:prSet/>
      <dgm:spPr/>
      <dgm:t>
        <a:bodyPr/>
        <a:lstStyle/>
        <a:p>
          <a:endParaRPr lang="ru-RU"/>
        </a:p>
      </dgm:t>
    </dgm:pt>
    <dgm:pt modelId="{356B59A4-BB9E-4AE2-A559-BB1FBF495B76}" type="sibTrans" cxnId="{476532BC-6338-49CF-A1CB-59A0D9C87267}">
      <dgm:prSet/>
      <dgm:spPr/>
      <dgm:t>
        <a:bodyPr/>
        <a:lstStyle/>
        <a:p>
          <a:endParaRPr lang="ru-RU"/>
        </a:p>
      </dgm:t>
    </dgm:pt>
    <dgm:pt modelId="{995C74B4-465E-43F1-9ED9-BFD997030148}">
      <dgm:prSet/>
      <dgm:spPr/>
      <dgm:t>
        <a:bodyPr/>
        <a:lstStyle/>
        <a:p>
          <a:pPr rtl="0"/>
          <a:r>
            <a:rPr lang="ru-RU" dirty="0" smtClean="0"/>
            <a:t>Определение объекта и предмета контроля</a:t>
          </a:r>
          <a:endParaRPr lang="ru-RU" dirty="0"/>
        </a:p>
      </dgm:t>
    </dgm:pt>
    <dgm:pt modelId="{F6DD428B-2E03-480F-84BE-4C5A04C473A0}" type="parTrans" cxnId="{0F636BCA-0334-444D-94ED-EDB8CF4E9006}">
      <dgm:prSet/>
      <dgm:spPr/>
      <dgm:t>
        <a:bodyPr/>
        <a:lstStyle/>
        <a:p>
          <a:endParaRPr lang="ru-RU"/>
        </a:p>
      </dgm:t>
    </dgm:pt>
    <dgm:pt modelId="{E4D7FF91-6E76-47A4-A3B4-6E419C9C4747}" type="sibTrans" cxnId="{0F636BCA-0334-444D-94ED-EDB8CF4E9006}">
      <dgm:prSet/>
      <dgm:spPr/>
      <dgm:t>
        <a:bodyPr/>
        <a:lstStyle/>
        <a:p>
          <a:endParaRPr lang="ru-RU"/>
        </a:p>
      </dgm:t>
    </dgm:pt>
    <dgm:pt modelId="{E3F84B6D-07C9-4A3A-B06D-4B590342A300}" type="pres">
      <dgm:prSet presAssocID="{40261F85-3782-4B43-8BFA-21478AB128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CEFAB2-1C44-4276-B6EE-6BE143F52DE5}" type="pres">
      <dgm:prSet presAssocID="{40F2C385-508B-445D-A44B-E78756BAD17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8A6ED-D5D6-4706-87A9-180FB84DD477}" type="pres">
      <dgm:prSet presAssocID="{856311CA-2705-4F1C-8C79-02063F7E6A11}" presName="spacer" presStyleCnt="0"/>
      <dgm:spPr/>
    </dgm:pt>
    <dgm:pt modelId="{45DA1603-C35E-460E-AF71-D4987ED4E00B}" type="pres">
      <dgm:prSet presAssocID="{541EE7BA-E0DE-49E6-9239-8604E7BD260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AC339-44F0-436F-9A86-1ECB05D20310}" type="pres">
      <dgm:prSet presAssocID="{CB211A08-3381-4C2E-BC5F-5C3879B105A5}" presName="spacer" presStyleCnt="0"/>
      <dgm:spPr/>
    </dgm:pt>
    <dgm:pt modelId="{08B2E1E2-4E62-4E82-8B55-F0CCBD9CB686}" type="pres">
      <dgm:prSet presAssocID="{B953B6C6-7DD1-41B3-BADD-B61CA844F2C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A5818-9C52-46D1-944E-DAB165C31185}" type="pres">
      <dgm:prSet presAssocID="{B953B6C6-7DD1-41B3-BADD-B61CA844F2C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90362-146D-4732-B6DE-BF7F6A2F49C7}" type="pres">
      <dgm:prSet presAssocID="{995C74B4-465E-43F1-9ED9-BFD99703014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912CCE-6251-465A-9B3B-61C037E82541}" type="presOf" srcId="{995C74B4-465E-43F1-9ED9-BFD997030148}" destId="{FF890362-146D-4732-B6DE-BF7F6A2F49C7}" srcOrd="0" destOrd="0" presId="urn:microsoft.com/office/officeart/2005/8/layout/vList2"/>
    <dgm:cxn modelId="{07A871AC-CD8C-43ED-B5C7-55351BB2B426}" srcId="{40261F85-3782-4B43-8BFA-21478AB1280F}" destId="{40F2C385-508B-445D-A44B-E78756BAD178}" srcOrd="0" destOrd="0" parTransId="{9C637F6E-6099-4276-99CB-C3349299CD7C}" sibTransId="{856311CA-2705-4F1C-8C79-02063F7E6A11}"/>
    <dgm:cxn modelId="{0F636BCA-0334-444D-94ED-EDB8CF4E9006}" srcId="{40261F85-3782-4B43-8BFA-21478AB1280F}" destId="{995C74B4-465E-43F1-9ED9-BFD997030148}" srcOrd="3" destOrd="0" parTransId="{F6DD428B-2E03-480F-84BE-4C5A04C473A0}" sibTransId="{E4D7FF91-6E76-47A4-A3B4-6E419C9C4747}"/>
    <dgm:cxn modelId="{44BACC2C-9F07-4315-BF92-DEC7B45642F6}" type="presOf" srcId="{541EE7BA-E0DE-49E6-9239-8604E7BD260C}" destId="{45DA1603-C35E-460E-AF71-D4987ED4E00B}" srcOrd="0" destOrd="0" presId="urn:microsoft.com/office/officeart/2005/8/layout/vList2"/>
    <dgm:cxn modelId="{476532BC-6338-49CF-A1CB-59A0D9C87267}" srcId="{B953B6C6-7DD1-41B3-BADD-B61CA844F2C6}" destId="{AD72C3B7-8251-4E28-88AA-558CD236CA09}" srcOrd="1" destOrd="0" parTransId="{561CF64F-AD03-41DB-86F8-8EB92020DB0A}" sibTransId="{356B59A4-BB9E-4AE2-A559-BB1FBF495B76}"/>
    <dgm:cxn modelId="{51404E81-4CE2-4811-A50A-5BEFA311E8BD}" type="presOf" srcId="{40F2C385-508B-445D-A44B-E78756BAD178}" destId="{98CEFAB2-1C44-4276-B6EE-6BE143F52DE5}" srcOrd="0" destOrd="0" presId="urn:microsoft.com/office/officeart/2005/8/layout/vList2"/>
    <dgm:cxn modelId="{DF9F982F-7059-4DC0-83F7-D1D86914E452}" type="presOf" srcId="{AD72C3B7-8251-4E28-88AA-558CD236CA09}" destId="{FF2A5818-9C52-46D1-944E-DAB165C31185}" srcOrd="0" destOrd="1" presId="urn:microsoft.com/office/officeart/2005/8/layout/vList2"/>
    <dgm:cxn modelId="{D3C8C430-EEC2-4B64-9D48-AB4B3BA9DE21}" type="presOf" srcId="{40261F85-3782-4B43-8BFA-21478AB1280F}" destId="{E3F84B6D-07C9-4A3A-B06D-4B590342A300}" srcOrd="0" destOrd="0" presId="urn:microsoft.com/office/officeart/2005/8/layout/vList2"/>
    <dgm:cxn modelId="{6F5FED08-73F8-44F7-9B4C-0F5E75BE73C4}" srcId="{40261F85-3782-4B43-8BFA-21478AB1280F}" destId="{B953B6C6-7DD1-41B3-BADD-B61CA844F2C6}" srcOrd="2" destOrd="0" parTransId="{65010580-3EEC-4D94-8214-F5845BED78B0}" sibTransId="{A101551D-4288-405A-88EB-E5F11366F83C}"/>
    <dgm:cxn modelId="{7F25991D-BB7C-4BC0-A381-01B96247A5B9}" type="presOf" srcId="{727755E9-CCCD-438A-9A09-080D715E8FDE}" destId="{FF2A5818-9C52-46D1-944E-DAB165C31185}" srcOrd="0" destOrd="0" presId="urn:microsoft.com/office/officeart/2005/8/layout/vList2"/>
    <dgm:cxn modelId="{5129BA0D-0756-4A69-B8E8-8F2C17F3F895}" type="presOf" srcId="{B953B6C6-7DD1-41B3-BADD-B61CA844F2C6}" destId="{08B2E1E2-4E62-4E82-8B55-F0CCBD9CB686}" srcOrd="0" destOrd="0" presId="urn:microsoft.com/office/officeart/2005/8/layout/vList2"/>
    <dgm:cxn modelId="{BA017CE1-D6EE-40B5-A228-4F22B5CC4DF5}" srcId="{B953B6C6-7DD1-41B3-BADD-B61CA844F2C6}" destId="{727755E9-CCCD-438A-9A09-080D715E8FDE}" srcOrd="0" destOrd="0" parTransId="{11FDC1E1-0FBA-457B-BB9D-CEA150EA2853}" sibTransId="{655E4A20-6B77-4277-9536-2131F89C936F}"/>
    <dgm:cxn modelId="{FD6A03BA-36F6-4654-A600-3B6C86C084EF}" srcId="{40261F85-3782-4B43-8BFA-21478AB1280F}" destId="{541EE7BA-E0DE-49E6-9239-8604E7BD260C}" srcOrd="1" destOrd="0" parTransId="{0F343CE2-BF0B-43B2-A131-14D48DEFD4F6}" sibTransId="{CB211A08-3381-4C2E-BC5F-5C3879B105A5}"/>
    <dgm:cxn modelId="{EF8D1536-3C42-4B2C-A150-2236083FBD68}" type="presParOf" srcId="{E3F84B6D-07C9-4A3A-B06D-4B590342A300}" destId="{98CEFAB2-1C44-4276-B6EE-6BE143F52DE5}" srcOrd="0" destOrd="0" presId="urn:microsoft.com/office/officeart/2005/8/layout/vList2"/>
    <dgm:cxn modelId="{5AD86A12-26EC-45FC-95CE-25E90D1EEBC7}" type="presParOf" srcId="{E3F84B6D-07C9-4A3A-B06D-4B590342A300}" destId="{D7E8A6ED-D5D6-4706-87A9-180FB84DD477}" srcOrd="1" destOrd="0" presId="urn:microsoft.com/office/officeart/2005/8/layout/vList2"/>
    <dgm:cxn modelId="{DA8C0602-B843-4693-83A1-D16C63CA7BA6}" type="presParOf" srcId="{E3F84B6D-07C9-4A3A-B06D-4B590342A300}" destId="{45DA1603-C35E-460E-AF71-D4987ED4E00B}" srcOrd="2" destOrd="0" presId="urn:microsoft.com/office/officeart/2005/8/layout/vList2"/>
    <dgm:cxn modelId="{D14AE193-001B-41B9-9606-4F0CA575B0F0}" type="presParOf" srcId="{E3F84B6D-07C9-4A3A-B06D-4B590342A300}" destId="{3F3AC339-44F0-436F-9A86-1ECB05D20310}" srcOrd="3" destOrd="0" presId="urn:microsoft.com/office/officeart/2005/8/layout/vList2"/>
    <dgm:cxn modelId="{67487FD8-C1CA-4CC6-986C-C30790E53207}" type="presParOf" srcId="{E3F84B6D-07C9-4A3A-B06D-4B590342A300}" destId="{08B2E1E2-4E62-4E82-8B55-F0CCBD9CB686}" srcOrd="4" destOrd="0" presId="urn:microsoft.com/office/officeart/2005/8/layout/vList2"/>
    <dgm:cxn modelId="{D9242D79-E78E-4C8F-A937-7FE0E64A56CD}" type="presParOf" srcId="{E3F84B6D-07C9-4A3A-B06D-4B590342A300}" destId="{FF2A5818-9C52-46D1-944E-DAB165C31185}" srcOrd="5" destOrd="0" presId="urn:microsoft.com/office/officeart/2005/8/layout/vList2"/>
    <dgm:cxn modelId="{165282ED-27DB-4F72-888C-0FA85030640B}" type="presParOf" srcId="{E3F84B6D-07C9-4A3A-B06D-4B590342A300}" destId="{FF890362-146D-4732-B6DE-BF7F6A2F49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7B91096A-C31E-4AC6-B387-35C92AF909D9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A481AF-51F7-4D99-B266-02EA12C567DA}">
      <dgm:prSet/>
      <dgm:spPr/>
      <dgm:t>
        <a:bodyPr/>
        <a:lstStyle/>
        <a:p>
          <a:pPr rtl="0"/>
          <a:r>
            <a:rPr lang="ru-RU" dirty="0" smtClean="0"/>
            <a:t>     Федеральный   закон № 8-ФЗ от 09.02.2009г. «Об обеспечении  доступа  к  информации  о  деятельности  государственных органов и органов местного самоуправления»</a:t>
          </a:r>
          <a:endParaRPr lang="ru-RU" dirty="0"/>
        </a:p>
      </dgm:t>
    </dgm:pt>
    <dgm:pt modelId="{D13D89D3-D3F2-41C3-9C88-E72FFFE1929C}" type="parTrans" cxnId="{456AE01F-3AAF-4A48-B0F8-A9B151078B37}">
      <dgm:prSet/>
      <dgm:spPr/>
      <dgm:t>
        <a:bodyPr/>
        <a:lstStyle/>
        <a:p>
          <a:endParaRPr lang="ru-RU"/>
        </a:p>
      </dgm:t>
    </dgm:pt>
    <dgm:pt modelId="{E6871265-DDD0-4546-B44A-229BB54D0796}" type="sibTrans" cxnId="{456AE01F-3AAF-4A48-B0F8-A9B151078B37}">
      <dgm:prSet/>
      <dgm:spPr/>
      <dgm:t>
        <a:bodyPr/>
        <a:lstStyle/>
        <a:p>
          <a:endParaRPr lang="ru-RU"/>
        </a:p>
      </dgm:t>
    </dgm:pt>
    <dgm:pt modelId="{3612F093-415D-40ED-9ACB-A900604320BC}">
      <dgm:prSet/>
      <dgm:spPr/>
      <dgm:t>
        <a:bodyPr/>
        <a:lstStyle/>
        <a:p>
          <a:pPr rtl="0"/>
          <a:r>
            <a:rPr lang="ru-RU" dirty="0" smtClean="0"/>
            <a:t>     Федеральный закон «Об организации предоставления государственных и муниципальных услуг» 27 июля 2010 г. N 210-ФЗ</a:t>
          </a:r>
          <a:endParaRPr lang="ru-RU" dirty="0"/>
        </a:p>
      </dgm:t>
    </dgm:pt>
    <dgm:pt modelId="{EE1F7C88-DAD2-4177-B806-70881722E625}" type="parTrans" cxnId="{39E28489-1092-48E1-BAFD-86D142F0DCCF}">
      <dgm:prSet/>
      <dgm:spPr/>
      <dgm:t>
        <a:bodyPr/>
        <a:lstStyle/>
        <a:p>
          <a:endParaRPr lang="ru-RU"/>
        </a:p>
      </dgm:t>
    </dgm:pt>
    <dgm:pt modelId="{2761CCEA-083A-4C85-A3AE-0F60D70D7C2F}" type="sibTrans" cxnId="{39E28489-1092-48E1-BAFD-86D142F0DCCF}">
      <dgm:prSet/>
      <dgm:spPr/>
      <dgm:t>
        <a:bodyPr/>
        <a:lstStyle/>
        <a:p>
          <a:endParaRPr lang="ru-RU"/>
        </a:p>
      </dgm:t>
    </dgm:pt>
    <dgm:pt modelId="{C435ADAD-A8B3-4A40-9D22-924AB1B20A75}">
      <dgm:prSet/>
      <dgm:spPr/>
      <dgm:t>
        <a:bodyPr/>
        <a:lstStyle/>
        <a:p>
          <a:pPr rtl="0"/>
          <a:r>
            <a:rPr lang="ru-RU" dirty="0" smtClean="0"/>
            <a:t>     Федеральный закон от 27.04.93 г. № 4866-1 «Об обжаловании в суд действий и решений, нарушающих права и свободы граждан»</a:t>
          </a:r>
          <a:endParaRPr lang="ru-RU" dirty="0"/>
        </a:p>
      </dgm:t>
    </dgm:pt>
    <dgm:pt modelId="{EF8D4BAC-5316-4F0F-A825-4128561C4D5F}" type="parTrans" cxnId="{537FE0F5-F805-49CD-A0CD-ECC4D3F5A524}">
      <dgm:prSet/>
      <dgm:spPr/>
      <dgm:t>
        <a:bodyPr/>
        <a:lstStyle/>
        <a:p>
          <a:endParaRPr lang="ru-RU"/>
        </a:p>
      </dgm:t>
    </dgm:pt>
    <dgm:pt modelId="{FF450531-1FE9-4DFA-8B5A-BF50BE934D46}" type="sibTrans" cxnId="{537FE0F5-F805-49CD-A0CD-ECC4D3F5A524}">
      <dgm:prSet/>
      <dgm:spPr/>
      <dgm:t>
        <a:bodyPr/>
        <a:lstStyle/>
        <a:p>
          <a:endParaRPr lang="ru-RU"/>
        </a:p>
      </dgm:t>
    </dgm:pt>
    <dgm:pt modelId="{52D195EA-40A4-4AF8-A295-2AF6F351FD2B}" type="pres">
      <dgm:prSet presAssocID="{7B91096A-C31E-4AC6-B387-35C92AF909D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C0719C8-55E9-4EBC-BC23-A33E299A26D9}" type="pres">
      <dgm:prSet presAssocID="{72A481AF-51F7-4D99-B266-02EA12C567DA}" presName="thickLine" presStyleLbl="alignNode1" presStyleIdx="0" presStyleCnt="3"/>
      <dgm:spPr/>
    </dgm:pt>
    <dgm:pt modelId="{4FE871DE-F4BE-4033-A6AA-58FA42FC1366}" type="pres">
      <dgm:prSet presAssocID="{72A481AF-51F7-4D99-B266-02EA12C567DA}" presName="horz1" presStyleCnt="0"/>
      <dgm:spPr/>
    </dgm:pt>
    <dgm:pt modelId="{8673DAA6-E77D-4426-9F3E-07C470417A10}" type="pres">
      <dgm:prSet presAssocID="{72A481AF-51F7-4D99-B266-02EA12C567DA}" presName="tx1" presStyleLbl="revTx" presStyleIdx="0" presStyleCnt="3"/>
      <dgm:spPr/>
      <dgm:t>
        <a:bodyPr/>
        <a:lstStyle/>
        <a:p>
          <a:endParaRPr lang="ru-RU"/>
        </a:p>
      </dgm:t>
    </dgm:pt>
    <dgm:pt modelId="{6B38AB5C-D133-403A-98E8-DF988AE7FEEF}" type="pres">
      <dgm:prSet presAssocID="{72A481AF-51F7-4D99-B266-02EA12C567DA}" presName="vert1" presStyleCnt="0"/>
      <dgm:spPr/>
    </dgm:pt>
    <dgm:pt modelId="{7FCB5EC9-DF86-49AB-A869-9D80B12AE8AF}" type="pres">
      <dgm:prSet presAssocID="{3612F093-415D-40ED-9ACB-A900604320BC}" presName="thickLine" presStyleLbl="alignNode1" presStyleIdx="1" presStyleCnt="3"/>
      <dgm:spPr/>
    </dgm:pt>
    <dgm:pt modelId="{AB2C8C48-0F0A-4D50-9A28-F0593C5F0927}" type="pres">
      <dgm:prSet presAssocID="{3612F093-415D-40ED-9ACB-A900604320BC}" presName="horz1" presStyleCnt="0"/>
      <dgm:spPr/>
    </dgm:pt>
    <dgm:pt modelId="{8E0429ED-B021-44F9-BBFC-1DE6F522970B}" type="pres">
      <dgm:prSet presAssocID="{3612F093-415D-40ED-9ACB-A900604320BC}" presName="tx1" presStyleLbl="revTx" presStyleIdx="1" presStyleCnt="3"/>
      <dgm:spPr/>
      <dgm:t>
        <a:bodyPr/>
        <a:lstStyle/>
        <a:p>
          <a:endParaRPr lang="ru-RU"/>
        </a:p>
      </dgm:t>
    </dgm:pt>
    <dgm:pt modelId="{00C4D0E2-6946-4C96-9C9C-5037A61057A0}" type="pres">
      <dgm:prSet presAssocID="{3612F093-415D-40ED-9ACB-A900604320BC}" presName="vert1" presStyleCnt="0"/>
      <dgm:spPr/>
    </dgm:pt>
    <dgm:pt modelId="{437B5B9F-2709-425E-AF9F-7037E55A4B45}" type="pres">
      <dgm:prSet presAssocID="{C435ADAD-A8B3-4A40-9D22-924AB1B20A75}" presName="thickLine" presStyleLbl="alignNode1" presStyleIdx="2" presStyleCnt="3"/>
      <dgm:spPr/>
    </dgm:pt>
    <dgm:pt modelId="{AB94ECF8-AF78-44F9-A243-0F341A5F9684}" type="pres">
      <dgm:prSet presAssocID="{C435ADAD-A8B3-4A40-9D22-924AB1B20A75}" presName="horz1" presStyleCnt="0"/>
      <dgm:spPr/>
    </dgm:pt>
    <dgm:pt modelId="{5B3EFC18-BCC9-4294-92BF-E0160895E569}" type="pres">
      <dgm:prSet presAssocID="{C435ADAD-A8B3-4A40-9D22-924AB1B20A75}" presName="tx1" presStyleLbl="revTx" presStyleIdx="2" presStyleCnt="3"/>
      <dgm:spPr/>
      <dgm:t>
        <a:bodyPr/>
        <a:lstStyle/>
        <a:p>
          <a:endParaRPr lang="ru-RU"/>
        </a:p>
      </dgm:t>
    </dgm:pt>
    <dgm:pt modelId="{9A75CBCB-69F5-476C-AA2A-D4617E609A70}" type="pres">
      <dgm:prSet presAssocID="{C435ADAD-A8B3-4A40-9D22-924AB1B20A75}" presName="vert1" presStyleCnt="0"/>
      <dgm:spPr/>
    </dgm:pt>
  </dgm:ptLst>
  <dgm:cxnLst>
    <dgm:cxn modelId="{0C040F70-AEE4-41AA-A2A4-B90C2129B9B3}" type="presOf" srcId="{C435ADAD-A8B3-4A40-9D22-924AB1B20A75}" destId="{5B3EFC18-BCC9-4294-92BF-E0160895E569}" srcOrd="0" destOrd="0" presId="urn:microsoft.com/office/officeart/2008/layout/LinedList"/>
    <dgm:cxn modelId="{B2D2C6D8-E628-45A8-8678-3095AC86B870}" type="presOf" srcId="{72A481AF-51F7-4D99-B266-02EA12C567DA}" destId="{8673DAA6-E77D-4426-9F3E-07C470417A10}" srcOrd="0" destOrd="0" presId="urn:microsoft.com/office/officeart/2008/layout/LinedList"/>
    <dgm:cxn modelId="{456AE01F-3AAF-4A48-B0F8-A9B151078B37}" srcId="{7B91096A-C31E-4AC6-B387-35C92AF909D9}" destId="{72A481AF-51F7-4D99-B266-02EA12C567DA}" srcOrd="0" destOrd="0" parTransId="{D13D89D3-D3F2-41C3-9C88-E72FFFE1929C}" sibTransId="{E6871265-DDD0-4546-B44A-229BB54D0796}"/>
    <dgm:cxn modelId="{39E28489-1092-48E1-BAFD-86D142F0DCCF}" srcId="{7B91096A-C31E-4AC6-B387-35C92AF909D9}" destId="{3612F093-415D-40ED-9ACB-A900604320BC}" srcOrd="1" destOrd="0" parTransId="{EE1F7C88-DAD2-4177-B806-70881722E625}" sibTransId="{2761CCEA-083A-4C85-A3AE-0F60D70D7C2F}"/>
    <dgm:cxn modelId="{537FE0F5-F805-49CD-A0CD-ECC4D3F5A524}" srcId="{7B91096A-C31E-4AC6-B387-35C92AF909D9}" destId="{C435ADAD-A8B3-4A40-9D22-924AB1B20A75}" srcOrd="2" destOrd="0" parTransId="{EF8D4BAC-5316-4F0F-A825-4128561C4D5F}" sibTransId="{FF450531-1FE9-4DFA-8B5A-BF50BE934D46}"/>
    <dgm:cxn modelId="{04F1B9F2-8929-4D5E-B367-867DA5BD7DF7}" type="presOf" srcId="{7B91096A-C31E-4AC6-B387-35C92AF909D9}" destId="{52D195EA-40A4-4AF8-A295-2AF6F351FD2B}" srcOrd="0" destOrd="0" presId="urn:microsoft.com/office/officeart/2008/layout/LinedList"/>
    <dgm:cxn modelId="{22ED3447-C14E-4562-B136-53F999A70D71}" type="presOf" srcId="{3612F093-415D-40ED-9ACB-A900604320BC}" destId="{8E0429ED-B021-44F9-BBFC-1DE6F522970B}" srcOrd="0" destOrd="0" presId="urn:microsoft.com/office/officeart/2008/layout/LinedList"/>
    <dgm:cxn modelId="{06AF790A-97AA-43CF-9615-0B7FD22AC4F9}" type="presParOf" srcId="{52D195EA-40A4-4AF8-A295-2AF6F351FD2B}" destId="{2C0719C8-55E9-4EBC-BC23-A33E299A26D9}" srcOrd="0" destOrd="0" presId="urn:microsoft.com/office/officeart/2008/layout/LinedList"/>
    <dgm:cxn modelId="{E6AABB71-B775-4489-B0F2-E93AE8DE1E66}" type="presParOf" srcId="{52D195EA-40A4-4AF8-A295-2AF6F351FD2B}" destId="{4FE871DE-F4BE-4033-A6AA-58FA42FC1366}" srcOrd="1" destOrd="0" presId="urn:microsoft.com/office/officeart/2008/layout/LinedList"/>
    <dgm:cxn modelId="{AADCF0E0-F37E-4806-A001-4DD9E8872AA4}" type="presParOf" srcId="{4FE871DE-F4BE-4033-A6AA-58FA42FC1366}" destId="{8673DAA6-E77D-4426-9F3E-07C470417A10}" srcOrd="0" destOrd="0" presId="urn:microsoft.com/office/officeart/2008/layout/LinedList"/>
    <dgm:cxn modelId="{E751B794-A372-48DB-83A9-CC380BFD6CBD}" type="presParOf" srcId="{4FE871DE-F4BE-4033-A6AA-58FA42FC1366}" destId="{6B38AB5C-D133-403A-98E8-DF988AE7FEEF}" srcOrd="1" destOrd="0" presId="urn:microsoft.com/office/officeart/2008/layout/LinedList"/>
    <dgm:cxn modelId="{6AD56765-A579-49AC-9D63-767E09DE9B2F}" type="presParOf" srcId="{52D195EA-40A4-4AF8-A295-2AF6F351FD2B}" destId="{7FCB5EC9-DF86-49AB-A869-9D80B12AE8AF}" srcOrd="2" destOrd="0" presId="urn:microsoft.com/office/officeart/2008/layout/LinedList"/>
    <dgm:cxn modelId="{FB05B3EC-43BC-44A0-AA1E-CF7E45EECFEE}" type="presParOf" srcId="{52D195EA-40A4-4AF8-A295-2AF6F351FD2B}" destId="{AB2C8C48-0F0A-4D50-9A28-F0593C5F0927}" srcOrd="3" destOrd="0" presId="urn:microsoft.com/office/officeart/2008/layout/LinedList"/>
    <dgm:cxn modelId="{AE81D0F8-0DC6-4F17-BA92-7912A70AE97C}" type="presParOf" srcId="{AB2C8C48-0F0A-4D50-9A28-F0593C5F0927}" destId="{8E0429ED-B021-44F9-BBFC-1DE6F522970B}" srcOrd="0" destOrd="0" presId="urn:microsoft.com/office/officeart/2008/layout/LinedList"/>
    <dgm:cxn modelId="{5C552A99-B2AE-40C9-BA31-A38E2A2D95F0}" type="presParOf" srcId="{AB2C8C48-0F0A-4D50-9A28-F0593C5F0927}" destId="{00C4D0E2-6946-4C96-9C9C-5037A61057A0}" srcOrd="1" destOrd="0" presId="urn:microsoft.com/office/officeart/2008/layout/LinedList"/>
    <dgm:cxn modelId="{9BB0F858-355A-4929-9564-D4D8604570B7}" type="presParOf" srcId="{52D195EA-40A4-4AF8-A295-2AF6F351FD2B}" destId="{437B5B9F-2709-425E-AF9F-7037E55A4B45}" srcOrd="4" destOrd="0" presId="urn:microsoft.com/office/officeart/2008/layout/LinedList"/>
    <dgm:cxn modelId="{983740F7-7EB5-419D-B937-3B35AB8337E8}" type="presParOf" srcId="{52D195EA-40A4-4AF8-A295-2AF6F351FD2B}" destId="{AB94ECF8-AF78-44F9-A243-0F341A5F9684}" srcOrd="5" destOrd="0" presId="urn:microsoft.com/office/officeart/2008/layout/LinedList"/>
    <dgm:cxn modelId="{662E600A-F8E4-4EB5-9210-534D896C7FB7}" type="presParOf" srcId="{AB94ECF8-AF78-44F9-A243-0F341A5F9684}" destId="{5B3EFC18-BCC9-4294-92BF-E0160895E569}" srcOrd="0" destOrd="0" presId="urn:microsoft.com/office/officeart/2008/layout/LinedList"/>
    <dgm:cxn modelId="{E7B026D3-A4B5-4855-BF58-26391FFA2508}" type="presParOf" srcId="{AB94ECF8-AF78-44F9-A243-0F341A5F9684}" destId="{9A75CBCB-69F5-476C-AA2A-D4617E609A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35048D07-60DA-4309-976C-0841E894BFE1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1107D1A4-A744-4AC0-979E-80ED797DE952}">
      <dgm:prSet/>
      <dgm:spPr/>
      <dgm:t>
        <a:bodyPr/>
        <a:lstStyle/>
        <a:p>
          <a:pPr rtl="0"/>
          <a:r>
            <a:rPr lang="ru-RU" smtClean="0"/>
            <a:t>Первичные:</a:t>
          </a:r>
          <a:endParaRPr lang="ru-RU"/>
        </a:p>
      </dgm:t>
    </dgm:pt>
    <dgm:pt modelId="{7966AECE-0971-4672-9407-65066E85AE4B}" type="parTrans" cxnId="{62F2C6AF-6C33-4C3F-BEB1-41F168215886}">
      <dgm:prSet/>
      <dgm:spPr/>
      <dgm:t>
        <a:bodyPr/>
        <a:lstStyle/>
        <a:p>
          <a:endParaRPr lang="ru-RU"/>
        </a:p>
      </dgm:t>
    </dgm:pt>
    <dgm:pt modelId="{597626F7-FE88-406C-A604-EB7566BC5A25}" type="sibTrans" cxnId="{62F2C6AF-6C33-4C3F-BEB1-41F168215886}">
      <dgm:prSet/>
      <dgm:spPr/>
      <dgm:t>
        <a:bodyPr/>
        <a:lstStyle/>
        <a:p>
          <a:endParaRPr lang="ru-RU"/>
        </a:p>
      </dgm:t>
    </dgm:pt>
    <dgm:pt modelId="{E3E9BB15-AE2A-4717-867F-F3DBF550909D}">
      <dgm:prSet/>
      <dgm:spPr/>
      <dgm:t>
        <a:bodyPr/>
        <a:lstStyle/>
        <a:p>
          <a:pPr rtl="0"/>
          <a:r>
            <a:rPr lang="ru-RU" smtClean="0"/>
            <a:t>Заключения экспертов</a:t>
          </a:r>
          <a:endParaRPr lang="ru-RU"/>
        </a:p>
      </dgm:t>
    </dgm:pt>
    <dgm:pt modelId="{C87839DA-0A66-460C-9548-F6B2A701A7DE}" type="parTrans" cxnId="{350CFB1F-4724-4896-B468-CE6ADCB3256B}">
      <dgm:prSet/>
      <dgm:spPr/>
      <dgm:t>
        <a:bodyPr/>
        <a:lstStyle/>
        <a:p>
          <a:endParaRPr lang="ru-RU"/>
        </a:p>
      </dgm:t>
    </dgm:pt>
    <dgm:pt modelId="{F529E802-6C5E-4E71-BC6D-839C444750E8}" type="sibTrans" cxnId="{350CFB1F-4724-4896-B468-CE6ADCB3256B}">
      <dgm:prSet/>
      <dgm:spPr/>
      <dgm:t>
        <a:bodyPr/>
        <a:lstStyle/>
        <a:p>
          <a:endParaRPr lang="ru-RU"/>
        </a:p>
      </dgm:t>
    </dgm:pt>
    <dgm:pt modelId="{56E41E06-EA97-4933-A614-FB7F8D2D0D85}">
      <dgm:prSet/>
      <dgm:spPr/>
      <dgm:t>
        <a:bodyPr/>
        <a:lstStyle/>
        <a:p>
          <a:pPr rtl="0"/>
          <a:r>
            <a:rPr lang="ru-RU" smtClean="0"/>
            <a:t>Статистические данные</a:t>
          </a:r>
          <a:endParaRPr lang="ru-RU"/>
        </a:p>
      </dgm:t>
    </dgm:pt>
    <dgm:pt modelId="{86A5B2D9-CF4C-42FB-9C41-F34284B370FD}" type="parTrans" cxnId="{41DE6200-BDD5-4BD1-8D48-5551D3ABC3CA}">
      <dgm:prSet/>
      <dgm:spPr/>
      <dgm:t>
        <a:bodyPr/>
        <a:lstStyle/>
        <a:p>
          <a:endParaRPr lang="ru-RU"/>
        </a:p>
      </dgm:t>
    </dgm:pt>
    <dgm:pt modelId="{D6B7FE23-9D35-40B0-A233-BB38EC686371}" type="sibTrans" cxnId="{41DE6200-BDD5-4BD1-8D48-5551D3ABC3CA}">
      <dgm:prSet/>
      <dgm:spPr/>
      <dgm:t>
        <a:bodyPr/>
        <a:lstStyle/>
        <a:p>
          <a:endParaRPr lang="ru-RU"/>
        </a:p>
      </dgm:t>
    </dgm:pt>
    <dgm:pt modelId="{B2CE268F-AF7F-4C07-9BED-E6E02638FE5E}">
      <dgm:prSet/>
      <dgm:spPr/>
      <dgm:t>
        <a:bodyPr/>
        <a:lstStyle/>
        <a:p>
          <a:pPr rtl="0"/>
          <a:r>
            <a:rPr lang="ru-RU" smtClean="0"/>
            <a:t>Обработанные:</a:t>
          </a:r>
          <a:endParaRPr lang="ru-RU"/>
        </a:p>
      </dgm:t>
    </dgm:pt>
    <dgm:pt modelId="{D971FE80-3E14-4805-905E-1898C1FA4566}" type="parTrans" cxnId="{A44A9079-0A89-41D3-8B6A-87789B1C6F70}">
      <dgm:prSet/>
      <dgm:spPr/>
      <dgm:t>
        <a:bodyPr/>
        <a:lstStyle/>
        <a:p>
          <a:endParaRPr lang="ru-RU"/>
        </a:p>
      </dgm:t>
    </dgm:pt>
    <dgm:pt modelId="{4309A7A1-4A8A-4170-A70F-24616A7B8894}" type="sibTrans" cxnId="{A44A9079-0A89-41D3-8B6A-87789B1C6F70}">
      <dgm:prSet/>
      <dgm:spPr/>
      <dgm:t>
        <a:bodyPr/>
        <a:lstStyle/>
        <a:p>
          <a:endParaRPr lang="ru-RU"/>
        </a:p>
      </dgm:t>
    </dgm:pt>
    <dgm:pt modelId="{6D8EFD24-AC66-41EB-9E84-D631560DE9D6}">
      <dgm:prSet/>
      <dgm:spPr/>
      <dgm:t>
        <a:bodyPr/>
        <a:lstStyle/>
        <a:p>
          <a:pPr rtl="0"/>
          <a:r>
            <a:rPr lang="ru-RU" smtClean="0"/>
            <a:t>Обобщенные оценки</a:t>
          </a:r>
          <a:endParaRPr lang="ru-RU"/>
        </a:p>
      </dgm:t>
    </dgm:pt>
    <dgm:pt modelId="{B219FFC6-1C76-4080-88B8-19C563E6C5E6}" type="parTrans" cxnId="{88DA769B-FF44-4FD2-94A8-5EBDB212829D}">
      <dgm:prSet/>
      <dgm:spPr/>
      <dgm:t>
        <a:bodyPr/>
        <a:lstStyle/>
        <a:p>
          <a:endParaRPr lang="ru-RU"/>
        </a:p>
      </dgm:t>
    </dgm:pt>
    <dgm:pt modelId="{C8FB0782-F1B4-42C4-B1BC-A40C947F1A11}" type="sibTrans" cxnId="{88DA769B-FF44-4FD2-94A8-5EBDB212829D}">
      <dgm:prSet/>
      <dgm:spPr/>
      <dgm:t>
        <a:bodyPr/>
        <a:lstStyle/>
        <a:p>
          <a:endParaRPr lang="ru-RU"/>
        </a:p>
      </dgm:t>
    </dgm:pt>
    <dgm:pt modelId="{46A4AB5B-3EC0-406D-8FEF-487D948A244D}">
      <dgm:prSet/>
      <dgm:spPr/>
      <dgm:t>
        <a:bodyPr/>
        <a:lstStyle/>
        <a:p>
          <a:pPr rtl="0"/>
          <a:r>
            <a:rPr lang="ru-RU" smtClean="0"/>
            <a:t>Аналитические материалы</a:t>
          </a:r>
          <a:endParaRPr lang="ru-RU"/>
        </a:p>
      </dgm:t>
    </dgm:pt>
    <dgm:pt modelId="{57B639B0-2D05-4AE5-A042-C3511AAE8C02}" type="parTrans" cxnId="{49A34223-8FE5-44A0-A65A-45575A58874D}">
      <dgm:prSet/>
      <dgm:spPr/>
      <dgm:t>
        <a:bodyPr/>
        <a:lstStyle/>
        <a:p>
          <a:endParaRPr lang="ru-RU"/>
        </a:p>
      </dgm:t>
    </dgm:pt>
    <dgm:pt modelId="{E1AC78C7-E89E-4661-AE1B-0A209A167A57}" type="sibTrans" cxnId="{49A34223-8FE5-44A0-A65A-45575A58874D}">
      <dgm:prSet/>
      <dgm:spPr/>
      <dgm:t>
        <a:bodyPr/>
        <a:lstStyle/>
        <a:p>
          <a:endParaRPr lang="ru-RU"/>
        </a:p>
      </dgm:t>
    </dgm:pt>
    <dgm:pt modelId="{409B56AF-9044-4AA4-8AB0-630521F34599}" type="pres">
      <dgm:prSet presAssocID="{35048D07-60DA-4309-976C-0841E894BF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653826-27DA-4114-8D84-DF102A13EAEB}" type="pres">
      <dgm:prSet presAssocID="{1107D1A4-A744-4AC0-979E-80ED797DE952}" presName="parentLin" presStyleCnt="0"/>
      <dgm:spPr/>
    </dgm:pt>
    <dgm:pt modelId="{9365E967-626D-4375-A678-30D502CE726B}" type="pres">
      <dgm:prSet presAssocID="{1107D1A4-A744-4AC0-979E-80ED797DE95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13F928F-20EB-4B26-9610-741DE4D6D615}" type="pres">
      <dgm:prSet presAssocID="{1107D1A4-A744-4AC0-979E-80ED797DE95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CFFD1-9CF7-448C-B9BD-D84EF5B05688}" type="pres">
      <dgm:prSet presAssocID="{1107D1A4-A744-4AC0-979E-80ED797DE952}" presName="negativeSpace" presStyleCnt="0"/>
      <dgm:spPr/>
    </dgm:pt>
    <dgm:pt modelId="{ABC7FEBD-B666-4037-A5CA-88C6C75D8F12}" type="pres">
      <dgm:prSet presAssocID="{1107D1A4-A744-4AC0-979E-80ED797DE95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8949B-6452-4755-8838-85D0C1F16F29}" type="pres">
      <dgm:prSet presAssocID="{597626F7-FE88-406C-A604-EB7566BC5A25}" presName="spaceBetweenRectangles" presStyleCnt="0"/>
      <dgm:spPr/>
    </dgm:pt>
    <dgm:pt modelId="{922697EB-BF25-4C5A-9B3E-A887B069C017}" type="pres">
      <dgm:prSet presAssocID="{B2CE268F-AF7F-4C07-9BED-E6E02638FE5E}" presName="parentLin" presStyleCnt="0"/>
      <dgm:spPr/>
    </dgm:pt>
    <dgm:pt modelId="{7E30140E-A26B-4718-8194-F5E42BD1FF51}" type="pres">
      <dgm:prSet presAssocID="{B2CE268F-AF7F-4C07-9BED-E6E02638FE5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A96CD78-600E-4496-B9A8-EE56D0BC7961}" type="pres">
      <dgm:prSet presAssocID="{B2CE268F-AF7F-4C07-9BED-E6E02638FE5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6E4DC-05E3-428E-BE9A-EA1249DE350D}" type="pres">
      <dgm:prSet presAssocID="{B2CE268F-AF7F-4C07-9BED-E6E02638FE5E}" presName="negativeSpace" presStyleCnt="0"/>
      <dgm:spPr/>
    </dgm:pt>
    <dgm:pt modelId="{861FF2AB-CB97-478D-BE3D-96CADAAC7082}" type="pres">
      <dgm:prSet presAssocID="{B2CE268F-AF7F-4C07-9BED-E6E02638FE5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22B76E-69B1-45FE-91C2-9EAB38F05FFE}" type="presOf" srcId="{56E41E06-EA97-4933-A614-FB7F8D2D0D85}" destId="{ABC7FEBD-B666-4037-A5CA-88C6C75D8F12}" srcOrd="0" destOrd="1" presId="urn:microsoft.com/office/officeart/2005/8/layout/list1"/>
    <dgm:cxn modelId="{41DE6200-BDD5-4BD1-8D48-5551D3ABC3CA}" srcId="{1107D1A4-A744-4AC0-979E-80ED797DE952}" destId="{56E41E06-EA97-4933-A614-FB7F8D2D0D85}" srcOrd="1" destOrd="0" parTransId="{86A5B2D9-CF4C-42FB-9C41-F34284B370FD}" sibTransId="{D6B7FE23-9D35-40B0-A233-BB38EC686371}"/>
    <dgm:cxn modelId="{5F5ABCDD-76CB-4AF5-82CC-936FA7BD05FF}" type="presOf" srcId="{46A4AB5B-3EC0-406D-8FEF-487D948A244D}" destId="{861FF2AB-CB97-478D-BE3D-96CADAAC7082}" srcOrd="0" destOrd="1" presId="urn:microsoft.com/office/officeart/2005/8/layout/list1"/>
    <dgm:cxn modelId="{88DA769B-FF44-4FD2-94A8-5EBDB212829D}" srcId="{B2CE268F-AF7F-4C07-9BED-E6E02638FE5E}" destId="{6D8EFD24-AC66-41EB-9E84-D631560DE9D6}" srcOrd="0" destOrd="0" parTransId="{B219FFC6-1C76-4080-88B8-19C563E6C5E6}" sibTransId="{C8FB0782-F1B4-42C4-B1BC-A40C947F1A11}"/>
    <dgm:cxn modelId="{62F2C6AF-6C33-4C3F-BEB1-41F168215886}" srcId="{35048D07-60DA-4309-976C-0841E894BFE1}" destId="{1107D1A4-A744-4AC0-979E-80ED797DE952}" srcOrd="0" destOrd="0" parTransId="{7966AECE-0971-4672-9407-65066E85AE4B}" sibTransId="{597626F7-FE88-406C-A604-EB7566BC5A25}"/>
    <dgm:cxn modelId="{10261218-5AC8-4039-A3A0-BF5F670AC012}" type="presOf" srcId="{6D8EFD24-AC66-41EB-9E84-D631560DE9D6}" destId="{861FF2AB-CB97-478D-BE3D-96CADAAC7082}" srcOrd="0" destOrd="0" presId="urn:microsoft.com/office/officeart/2005/8/layout/list1"/>
    <dgm:cxn modelId="{350CFB1F-4724-4896-B468-CE6ADCB3256B}" srcId="{1107D1A4-A744-4AC0-979E-80ED797DE952}" destId="{E3E9BB15-AE2A-4717-867F-F3DBF550909D}" srcOrd="0" destOrd="0" parTransId="{C87839DA-0A66-460C-9548-F6B2A701A7DE}" sibTransId="{F529E802-6C5E-4E71-BC6D-839C444750E8}"/>
    <dgm:cxn modelId="{2CDE7F4B-5E71-4AD0-A698-BA13F4AAF248}" type="presOf" srcId="{B2CE268F-AF7F-4C07-9BED-E6E02638FE5E}" destId="{7E30140E-A26B-4718-8194-F5E42BD1FF51}" srcOrd="0" destOrd="0" presId="urn:microsoft.com/office/officeart/2005/8/layout/list1"/>
    <dgm:cxn modelId="{42EE884C-ED24-4601-9C58-6D875D6225EB}" type="presOf" srcId="{1107D1A4-A744-4AC0-979E-80ED797DE952}" destId="{9365E967-626D-4375-A678-30D502CE726B}" srcOrd="0" destOrd="0" presId="urn:microsoft.com/office/officeart/2005/8/layout/list1"/>
    <dgm:cxn modelId="{49A34223-8FE5-44A0-A65A-45575A58874D}" srcId="{B2CE268F-AF7F-4C07-9BED-E6E02638FE5E}" destId="{46A4AB5B-3EC0-406D-8FEF-487D948A244D}" srcOrd="1" destOrd="0" parTransId="{57B639B0-2D05-4AE5-A042-C3511AAE8C02}" sibTransId="{E1AC78C7-E89E-4661-AE1B-0A209A167A57}"/>
    <dgm:cxn modelId="{E5A7FE63-8814-40B5-82FD-A252A7A666D1}" type="presOf" srcId="{B2CE268F-AF7F-4C07-9BED-E6E02638FE5E}" destId="{3A96CD78-600E-4496-B9A8-EE56D0BC7961}" srcOrd="1" destOrd="0" presId="urn:microsoft.com/office/officeart/2005/8/layout/list1"/>
    <dgm:cxn modelId="{A44A9079-0A89-41D3-8B6A-87789B1C6F70}" srcId="{35048D07-60DA-4309-976C-0841E894BFE1}" destId="{B2CE268F-AF7F-4C07-9BED-E6E02638FE5E}" srcOrd="1" destOrd="0" parTransId="{D971FE80-3E14-4805-905E-1898C1FA4566}" sibTransId="{4309A7A1-4A8A-4170-A70F-24616A7B8894}"/>
    <dgm:cxn modelId="{AC472D03-3ADF-4A23-BD82-314F713BD360}" type="presOf" srcId="{35048D07-60DA-4309-976C-0841E894BFE1}" destId="{409B56AF-9044-4AA4-8AB0-630521F34599}" srcOrd="0" destOrd="0" presId="urn:microsoft.com/office/officeart/2005/8/layout/list1"/>
    <dgm:cxn modelId="{7C571B4F-0320-4E89-8AAD-E9E51C9D4DFB}" type="presOf" srcId="{E3E9BB15-AE2A-4717-867F-F3DBF550909D}" destId="{ABC7FEBD-B666-4037-A5CA-88C6C75D8F12}" srcOrd="0" destOrd="0" presId="urn:microsoft.com/office/officeart/2005/8/layout/list1"/>
    <dgm:cxn modelId="{83283655-2574-4134-8D41-EC95B6AE5D5E}" type="presOf" srcId="{1107D1A4-A744-4AC0-979E-80ED797DE952}" destId="{E13F928F-20EB-4B26-9610-741DE4D6D615}" srcOrd="1" destOrd="0" presId="urn:microsoft.com/office/officeart/2005/8/layout/list1"/>
    <dgm:cxn modelId="{5B4AE53D-0DA3-44BA-942B-A98E8D711113}" type="presParOf" srcId="{409B56AF-9044-4AA4-8AB0-630521F34599}" destId="{82653826-27DA-4114-8D84-DF102A13EAEB}" srcOrd="0" destOrd="0" presId="urn:microsoft.com/office/officeart/2005/8/layout/list1"/>
    <dgm:cxn modelId="{798A4880-C503-4C40-84DE-5A27655674C3}" type="presParOf" srcId="{82653826-27DA-4114-8D84-DF102A13EAEB}" destId="{9365E967-626D-4375-A678-30D502CE726B}" srcOrd="0" destOrd="0" presId="urn:microsoft.com/office/officeart/2005/8/layout/list1"/>
    <dgm:cxn modelId="{88719E5F-1E75-452C-8D83-B82B5B699555}" type="presParOf" srcId="{82653826-27DA-4114-8D84-DF102A13EAEB}" destId="{E13F928F-20EB-4B26-9610-741DE4D6D615}" srcOrd="1" destOrd="0" presId="urn:microsoft.com/office/officeart/2005/8/layout/list1"/>
    <dgm:cxn modelId="{7E748D8C-7336-49FE-BFA4-718669FD1176}" type="presParOf" srcId="{409B56AF-9044-4AA4-8AB0-630521F34599}" destId="{A00CFFD1-9CF7-448C-B9BD-D84EF5B05688}" srcOrd="1" destOrd="0" presId="urn:microsoft.com/office/officeart/2005/8/layout/list1"/>
    <dgm:cxn modelId="{5C9056AD-DDEE-4F18-87AF-94206CDDAE4B}" type="presParOf" srcId="{409B56AF-9044-4AA4-8AB0-630521F34599}" destId="{ABC7FEBD-B666-4037-A5CA-88C6C75D8F12}" srcOrd="2" destOrd="0" presId="urn:microsoft.com/office/officeart/2005/8/layout/list1"/>
    <dgm:cxn modelId="{2B2AE44C-723D-4FCD-8ADE-EBF7B64E1F44}" type="presParOf" srcId="{409B56AF-9044-4AA4-8AB0-630521F34599}" destId="{7088949B-6452-4755-8838-85D0C1F16F29}" srcOrd="3" destOrd="0" presId="urn:microsoft.com/office/officeart/2005/8/layout/list1"/>
    <dgm:cxn modelId="{322E2DD2-16A6-4D48-BC2B-539ABBAF584E}" type="presParOf" srcId="{409B56AF-9044-4AA4-8AB0-630521F34599}" destId="{922697EB-BF25-4C5A-9B3E-A887B069C017}" srcOrd="4" destOrd="0" presId="urn:microsoft.com/office/officeart/2005/8/layout/list1"/>
    <dgm:cxn modelId="{307460F7-8509-4DB2-93BD-9C075EF71EE9}" type="presParOf" srcId="{922697EB-BF25-4C5A-9B3E-A887B069C017}" destId="{7E30140E-A26B-4718-8194-F5E42BD1FF51}" srcOrd="0" destOrd="0" presId="urn:microsoft.com/office/officeart/2005/8/layout/list1"/>
    <dgm:cxn modelId="{85F133F8-20A7-4AD2-9CBC-55624DD17142}" type="presParOf" srcId="{922697EB-BF25-4C5A-9B3E-A887B069C017}" destId="{3A96CD78-600E-4496-B9A8-EE56D0BC7961}" srcOrd="1" destOrd="0" presId="urn:microsoft.com/office/officeart/2005/8/layout/list1"/>
    <dgm:cxn modelId="{A4F102F1-F70F-4026-912C-D094A362BB24}" type="presParOf" srcId="{409B56AF-9044-4AA4-8AB0-630521F34599}" destId="{7086E4DC-05E3-428E-BE9A-EA1249DE350D}" srcOrd="5" destOrd="0" presId="urn:microsoft.com/office/officeart/2005/8/layout/list1"/>
    <dgm:cxn modelId="{82EA3106-310F-44B9-97F2-37FF5CDA1B71}" type="presParOf" srcId="{409B56AF-9044-4AA4-8AB0-630521F34599}" destId="{861FF2AB-CB97-478D-BE3D-96CADAAC708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464CDB4-40A0-46A2-9932-0B06C64C9BF6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D5B15BC-A6BE-4FD0-A700-21B4EC343DE7}">
      <dgm:prSet/>
      <dgm:spPr/>
      <dgm:t>
        <a:bodyPr/>
        <a:lstStyle/>
        <a:p>
          <a:pPr rtl="0"/>
          <a:r>
            <a:rPr lang="ru-RU" i="0" dirty="0" smtClean="0"/>
            <a:t>Программа устранения выявленных нарушений</a:t>
          </a:r>
          <a:endParaRPr lang="ru-RU" i="0" dirty="0"/>
        </a:p>
      </dgm:t>
    </dgm:pt>
    <dgm:pt modelId="{6ED09E5E-BD3B-400B-8A5B-04DDCAA13061}" type="parTrans" cxnId="{F1A6DA15-E89C-4B86-942F-32D78C40C5D5}">
      <dgm:prSet/>
      <dgm:spPr/>
      <dgm:t>
        <a:bodyPr/>
        <a:lstStyle/>
        <a:p>
          <a:endParaRPr lang="ru-RU" i="0"/>
        </a:p>
      </dgm:t>
    </dgm:pt>
    <dgm:pt modelId="{430C5668-509F-45B2-A3AF-0E598E8B8492}" type="sibTrans" cxnId="{F1A6DA15-E89C-4B86-942F-32D78C40C5D5}">
      <dgm:prSet/>
      <dgm:spPr/>
      <dgm:t>
        <a:bodyPr/>
        <a:lstStyle/>
        <a:p>
          <a:endParaRPr lang="ru-RU" i="0"/>
        </a:p>
      </dgm:t>
    </dgm:pt>
    <dgm:pt modelId="{63253933-E8B7-4E2B-B0EA-F9A81B8438A8}">
      <dgm:prSet/>
      <dgm:spPr/>
      <dgm:t>
        <a:bodyPr/>
        <a:lstStyle/>
        <a:p>
          <a:pPr rtl="0"/>
          <a:r>
            <a:rPr lang="ru-RU" i="0" smtClean="0"/>
            <a:t>Рекомендации по совершенствованию системы образования</a:t>
          </a:r>
          <a:endParaRPr lang="ru-RU" i="0"/>
        </a:p>
      </dgm:t>
    </dgm:pt>
    <dgm:pt modelId="{32EAA750-1688-4789-89D1-FE6057945F73}" type="parTrans" cxnId="{D49ECE20-FD40-4144-BD6F-4D7D5AABC0DF}">
      <dgm:prSet/>
      <dgm:spPr/>
      <dgm:t>
        <a:bodyPr/>
        <a:lstStyle/>
        <a:p>
          <a:endParaRPr lang="ru-RU" i="0"/>
        </a:p>
      </dgm:t>
    </dgm:pt>
    <dgm:pt modelId="{ADDFE9D5-5CB7-4D0B-85A6-BC2C5818AA0B}" type="sibTrans" cxnId="{D49ECE20-FD40-4144-BD6F-4D7D5AABC0DF}">
      <dgm:prSet/>
      <dgm:spPr/>
      <dgm:t>
        <a:bodyPr/>
        <a:lstStyle/>
        <a:p>
          <a:endParaRPr lang="ru-RU" i="0"/>
        </a:p>
      </dgm:t>
    </dgm:pt>
    <dgm:pt modelId="{3FC4DAB0-2818-4D86-BF79-A1BA7C541055}">
      <dgm:prSet/>
      <dgm:spPr/>
      <dgm:t>
        <a:bodyPr/>
        <a:lstStyle/>
        <a:p>
          <a:pPr rtl="0"/>
          <a:r>
            <a:rPr lang="ru-RU" i="0" smtClean="0"/>
            <a:t>Предложения в Программу развития</a:t>
          </a:r>
          <a:endParaRPr lang="ru-RU" i="0"/>
        </a:p>
      </dgm:t>
    </dgm:pt>
    <dgm:pt modelId="{339CEA54-A083-449F-BEBB-B42D75B8CC3A}" type="parTrans" cxnId="{27A52206-E16E-467E-A0CC-EFD2293840E9}">
      <dgm:prSet/>
      <dgm:spPr/>
      <dgm:t>
        <a:bodyPr/>
        <a:lstStyle/>
        <a:p>
          <a:endParaRPr lang="ru-RU" i="0"/>
        </a:p>
      </dgm:t>
    </dgm:pt>
    <dgm:pt modelId="{54B13FF3-89E1-4B4B-8EA8-268BA89AB3D8}" type="sibTrans" cxnId="{27A52206-E16E-467E-A0CC-EFD2293840E9}">
      <dgm:prSet/>
      <dgm:spPr/>
      <dgm:t>
        <a:bodyPr/>
        <a:lstStyle/>
        <a:p>
          <a:endParaRPr lang="ru-RU" i="0"/>
        </a:p>
      </dgm:t>
    </dgm:pt>
    <dgm:pt modelId="{CD01A4F0-B3EE-4530-9B79-49A8184C6F27}">
      <dgm:prSet/>
      <dgm:spPr/>
      <dgm:t>
        <a:bodyPr/>
        <a:lstStyle/>
        <a:p>
          <a:pPr rtl="0"/>
          <a:r>
            <a:rPr lang="ru-RU" i="0" smtClean="0"/>
            <a:t>Программа контроля за устранением нарушений / развитием системы…</a:t>
          </a:r>
          <a:endParaRPr lang="ru-RU" i="0"/>
        </a:p>
      </dgm:t>
    </dgm:pt>
    <dgm:pt modelId="{7EA28C28-471A-499B-9596-C83BD0144FC7}" type="parTrans" cxnId="{047482F2-C006-44C0-BA38-99D70A5D00E3}">
      <dgm:prSet/>
      <dgm:spPr/>
      <dgm:t>
        <a:bodyPr/>
        <a:lstStyle/>
        <a:p>
          <a:endParaRPr lang="ru-RU" i="0"/>
        </a:p>
      </dgm:t>
    </dgm:pt>
    <dgm:pt modelId="{7799E6B3-B5DC-4108-B66F-3561F6EBFA19}" type="sibTrans" cxnId="{047482F2-C006-44C0-BA38-99D70A5D00E3}">
      <dgm:prSet/>
      <dgm:spPr/>
      <dgm:t>
        <a:bodyPr/>
        <a:lstStyle/>
        <a:p>
          <a:endParaRPr lang="ru-RU" i="0"/>
        </a:p>
      </dgm:t>
    </dgm:pt>
    <dgm:pt modelId="{66664BA8-F948-4356-9B44-66ABFBF79C1D}" type="pres">
      <dgm:prSet presAssocID="{E464CDB4-40A0-46A2-9932-0B06C64C9BF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EAB2E2A-E16E-484A-8D60-C41D9FD656EC}" type="pres">
      <dgm:prSet presAssocID="{BD5B15BC-A6BE-4FD0-A700-21B4EC343DE7}" presName="thickLine" presStyleLbl="alignNode1" presStyleIdx="0" presStyleCnt="4"/>
      <dgm:spPr/>
    </dgm:pt>
    <dgm:pt modelId="{9EE99AAE-8B7B-4DF2-8602-1183E5396BBC}" type="pres">
      <dgm:prSet presAssocID="{BD5B15BC-A6BE-4FD0-A700-21B4EC343DE7}" presName="horz1" presStyleCnt="0"/>
      <dgm:spPr/>
    </dgm:pt>
    <dgm:pt modelId="{CCFE6C92-919A-4947-BD97-FB6D3B97120C}" type="pres">
      <dgm:prSet presAssocID="{BD5B15BC-A6BE-4FD0-A700-21B4EC343DE7}" presName="tx1" presStyleLbl="revTx" presStyleIdx="0" presStyleCnt="4"/>
      <dgm:spPr/>
      <dgm:t>
        <a:bodyPr/>
        <a:lstStyle/>
        <a:p>
          <a:endParaRPr lang="ru-RU"/>
        </a:p>
      </dgm:t>
    </dgm:pt>
    <dgm:pt modelId="{A7934930-4FCF-4D92-B9CA-A9A3ADDA5141}" type="pres">
      <dgm:prSet presAssocID="{BD5B15BC-A6BE-4FD0-A700-21B4EC343DE7}" presName="vert1" presStyleCnt="0"/>
      <dgm:spPr/>
    </dgm:pt>
    <dgm:pt modelId="{BB22F172-D33E-4EFF-83C0-99DB35104A78}" type="pres">
      <dgm:prSet presAssocID="{63253933-E8B7-4E2B-B0EA-F9A81B8438A8}" presName="thickLine" presStyleLbl="alignNode1" presStyleIdx="1" presStyleCnt="4"/>
      <dgm:spPr/>
    </dgm:pt>
    <dgm:pt modelId="{EEE0A137-509E-467B-B0D8-167102892A91}" type="pres">
      <dgm:prSet presAssocID="{63253933-E8B7-4E2B-B0EA-F9A81B8438A8}" presName="horz1" presStyleCnt="0"/>
      <dgm:spPr/>
    </dgm:pt>
    <dgm:pt modelId="{8C96DDDF-1AB1-42D7-8920-AFED21F4D6E3}" type="pres">
      <dgm:prSet presAssocID="{63253933-E8B7-4E2B-B0EA-F9A81B8438A8}" presName="tx1" presStyleLbl="revTx" presStyleIdx="1" presStyleCnt="4"/>
      <dgm:spPr/>
      <dgm:t>
        <a:bodyPr/>
        <a:lstStyle/>
        <a:p>
          <a:endParaRPr lang="ru-RU"/>
        </a:p>
      </dgm:t>
    </dgm:pt>
    <dgm:pt modelId="{8AF04002-AB5D-464F-A2F0-031537FE743A}" type="pres">
      <dgm:prSet presAssocID="{63253933-E8B7-4E2B-B0EA-F9A81B8438A8}" presName="vert1" presStyleCnt="0"/>
      <dgm:spPr/>
    </dgm:pt>
    <dgm:pt modelId="{DF8F4116-A82B-42D0-AFF0-9CA9370883DF}" type="pres">
      <dgm:prSet presAssocID="{3FC4DAB0-2818-4D86-BF79-A1BA7C541055}" presName="thickLine" presStyleLbl="alignNode1" presStyleIdx="2" presStyleCnt="4"/>
      <dgm:spPr/>
    </dgm:pt>
    <dgm:pt modelId="{D3DBC215-7D82-442F-AA80-004F96F246DB}" type="pres">
      <dgm:prSet presAssocID="{3FC4DAB0-2818-4D86-BF79-A1BA7C541055}" presName="horz1" presStyleCnt="0"/>
      <dgm:spPr/>
    </dgm:pt>
    <dgm:pt modelId="{CC00E069-B50A-4609-80E5-7221F124D32F}" type="pres">
      <dgm:prSet presAssocID="{3FC4DAB0-2818-4D86-BF79-A1BA7C541055}" presName="tx1" presStyleLbl="revTx" presStyleIdx="2" presStyleCnt="4"/>
      <dgm:spPr/>
      <dgm:t>
        <a:bodyPr/>
        <a:lstStyle/>
        <a:p>
          <a:endParaRPr lang="ru-RU"/>
        </a:p>
      </dgm:t>
    </dgm:pt>
    <dgm:pt modelId="{F8A4B036-66E3-4C69-B517-B1DCFD5A47DC}" type="pres">
      <dgm:prSet presAssocID="{3FC4DAB0-2818-4D86-BF79-A1BA7C541055}" presName="vert1" presStyleCnt="0"/>
      <dgm:spPr/>
    </dgm:pt>
    <dgm:pt modelId="{575673A8-CD5C-4147-8794-4D654598CEA9}" type="pres">
      <dgm:prSet presAssocID="{CD01A4F0-B3EE-4530-9B79-49A8184C6F27}" presName="thickLine" presStyleLbl="alignNode1" presStyleIdx="3" presStyleCnt="4"/>
      <dgm:spPr/>
    </dgm:pt>
    <dgm:pt modelId="{538D9335-24CE-4FC8-9B0B-1B3861D5C4AB}" type="pres">
      <dgm:prSet presAssocID="{CD01A4F0-B3EE-4530-9B79-49A8184C6F27}" presName="horz1" presStyleCnt="0"/>
      <dgm:spPr/>
    </dgm:pt>
    <dgm:pt modelId="{F8596EDF-D64E-4F1B-8F59-6CD6CB4852A8}" type="pres">
      <dgm:prSet presAssocID="{CD01A4F0-B3EE-4530-9B79-49A8184C6F27}" presName="tx1" presStyleLbl="revTx" presStyleIdx="3" presStyleCnt="4"/>
      <dgm:spPr/>
      <dgm:t>
        <a:bodyPr/>
        <a:lstStyle/>
        <a:p>
          <a:endParaRPr lang="ru-RU"/>
        </a:p>
      </dgm:t>
    </dgm:pt>
    <dgm:pt modelId="{F39D3820-427D-4E86-8B49-02E5D191753C}" type="pres">
      <dgm:prSet presAssocID="{CD01A4F0-B3EE-4530-9B79-49A8184C6F27}" presName="vert1" presStyleCnt="0"/>
      <dgm:spPr/>
    </dgm:pt>
  </dgm:ptLst>
  <dgm:cxnLst>
    <dgm:cxn modelId="{BEDC1BDE-ECBA-4FAF-8244-A0CB4CA777AA}" type="presOf" srcId="{63253933-E8B7-4E2B-B0EA-F9A81B8438A8}" destId="{8C96DDDF-1AB1-42D7-8920-AFED21F4D6E3}" srcOrd="0" destOrd="0" presId="urn:microsoft.com/office/officeart/2008/layout/LinedList"/>
    <dgm:cxn modelId="{B779452E-0BC7-425E-A237-4F3436F5F6DD}" type="presOf" srcId="{BD5B15BC-A6BE-4FD0-A700-21B4EC343DE7}" destId="{CCFE6C92-919A-4947-BD97-FB6D3B97120C}" srcOrd="0" destOrd="0" presId="urn:microsoft.com/office/officeart/2008/layout/LinedList"/>
    <dgm:cxn modelId="{56F401A1-F974-4E48-B1D3-D436C0D0EA6E}" type="presOf" srcId="{E464CDB4-40A0-46A2-9932-0B06C64C9BF6}" destId="{66664BA8-F948-4356-9B44-66ABFBF79C1D}" srcOrd="0" destOrd="0" presId="urn:microsoft.com/office/officeart/2008/layout/LinedList"/>
    <dgm:cxn modelId="{D49ECE20-FD40-4144-BD6F-4D7D5AABC0DF}" srcId="{E464CDB4-40A0-46A2-9932-0B06C64C9BF6}" destId="{63253933-E8B7-4E2B-B0EA-F9A81B8438A8}" srcOrd="1" destOrd="0" parTransId="{32EAA750-1688-4789-89D1-FE6057945F73}" sibTransId="{ADDFE9D5-5CB7-4D0B-85A6-BC2C5818AA0B}"/>
    <dgm:cxn modelId="{047482F2-C006-44C0-BA38-99D70A5D00E3}" srcId="{E464CDB4-40A0-46A2-9932-0B06C64C9BF6}" destId="{CD01A4F0-B3EE-4530-9B79-49A8184C6F27}" srcOrd="3" destOrd="0" parTransId="{7EA28C28-471A-499B-9596-C83BD0144FC7}" sibTransId="{7799E6B3-B5DC-4108-B66F-3561F6EBFA19}"/>
    <dgm:cxn modelId="{27A52206-E16E-467E-A0CC-EFD2293840E9}" srcId="{E464CDB4-40A0-46A2-9932-0B06C64C9BF6}" destId="{3FC4DAB0-2818-4D86-BF79-A1BA7C541055}" srcOrd="2" destOrd="0" parTransId="{339CEA54-A083-449F-BEBB-B42D75B8CC3A}" sibTransId="{54B13FF3-89E1-4B4B-8EA8-268BA89AB3D8}"/>
    <dgm:cxn modelId="{AB459E42-A46F-4D28-89C0-B7E1371F7677}" type="presOf" srcId="{CD01A4F0-B3EE-4530-9B79-49A8184C6F27}" destId="{F8596EDF-D64E-4F1B-8F59-6CD6CB4852A8}" srcOrd="0" destOrd="0" presId="urn:microsoft.com/office/officeart/2008/layout/LinedList"/>
    <dgm:cxn modelId="{CABC5E0B-4B75-4BCE-843A-8DA69F99E11C}" type="presOf" srcId="{3FC4DAB0-2818-4D86-BF79-A1BA7C541055}" destId="{CC00E069-B50A-4609-80E5-7221F124D32F}" srcOrd="0" destOrd="0" presId="urn:microsoft.com/office/officeart/2008/layout/LinedList"/>
    <dgm:cxn modelId="{F1A6DA15-E89C-4B86-942F-32D78C40C5D5}" srcId="{E464CDB4-40A0-46A2-9932-0B06C64C9BF6}" destId="{BD5B15BC-A6BE-4FD0-A700-21B4EC343DE7}" srcOrd="0" destOrd="0" parTransId="{6ED09E5E-BD3B-400B-8A5B-04DDCAA13061}" sibTransId="{430C5668-509F-45B2-A3AF-0E598E8B8492}"/>
    <dgm:cxn modelId="{C0FC0542-9435-4E24-9319-837DE1A3053A}" type="presParOf" srcId="{66664BA8-F948-4356-9B44-66ABFBF79C1D}" destId="{BEAB2E2A-E16E-484A-8D60-C41D9FD656EC}" srcOrd="0" destOrd="0" presId="urn:microsoft.com/office/officeart/2008/layout/LinedList"/>
    <dgm:cxn modelId="{5638A1F6-29C5-43EE-8704-45F843F28E0A}" type="presParOf" srcId="{66664BA8-F948-4356-9B44-66ABFBF79C1D}" destId="{9EE99AAE-8B7B-4DF2-8602-1183E5396BBC}" srcOrd="1" destOrd="0" presId="urn:microsoft.com/office/officeart/2008/layout/LinedList"/>
    <dgm:cxn modelId="{0B4D3D75-968F-4307-997F-CA15D58827C2}" type="presParOf" srcId="{9EE99AAE-8B7B-4DF2-8602-1183E5396BBC}" destId="{CCFE6C92-919A-4947-BD97-FB6D3B97120C}" srcOrd="0" destOrd="0" presId="urn:microsoft.com/office/officeart/2008/layout/LinedList"/>
    <dgm:cxn modelId="{6CD8C468-C54F-44A4-9098-B603387A8AE4}" type="presParOf" srcId="{9EE99AAE-8B7B-4DF2-8602-1183E5396BBC}" destId="{A7934930-4FCF-4D92-B9CA-A9A3ADDA5141}" srcOrd="1" destOrd="0" presId="urn:microsoft.com/office/officeart/2008/layout/LinedList"/>
    <dgm:cxn modelId="{108BD98F-1CFB-425C-98F1-4091E3B76FB1}" type="presParOf" srcId="{66664BA8-F948-4356-9B44-66ABFBF79C1D}" destId="{BB22F172-D33E-4EFF-83C0-99DB35104A78}" srcOrd="2" destOrd="0" presId="urn:microsoft.com/office/officeart/2008/layout/LinedList"/>
    <dgm:cxn modelId="{ABED8734-A09E-4719-BF67-FF7A26CA7AB3}" type="presParOf" srcId="{66664BA8-F948-4356-9B44-66ABFBF79C1D}" destId="{EEE0A137-509E-467B-B0D8-167102892A91}" srcOrd="3" destOrd="0" presId="urn:microsoft.com/office/officeart/2008/layout/LinedList"/>
    <dgm:cxn modelId="{B6AE9D53-5EDD-44AC-A6F2-D070F8C2372B}" type="presParOf" srcId="{EEE0A137-509E-467B-B0D8-167102892A91}" destId="{8C96DDDF-1AB1-42D7-8920-AFED21F4D6E3}" srcOrd="0" destOrd="0" presId="urn:microsoft.com/office/officeart/2008/layout/LinedList"/>
    <dgm:cxn modelId="{F6FDB0CC-11B8-4DC2-A8A7-102B5A099414}" type="presParOf" srcId="{EEE0A137-509E-467B-B0D8-167102892A91}" destId="{8AF04002-AB5D-464F-A2F0-031537FE743A}" srcOrd="1" destOrd="0" presId="urn:microsoft.com/office/officeart/2008/layout/LinedList"/>
    <dgm:cxn modelId="{6650BC62-97C8-44AB-809F-1CF7A92B33BC}" type="presParOf" srcId="{66664BA8-F948-4356-9B44-66ABFBF79C1D}" destId="{DF8F4116-A82B-42D0-AFF0-9CA9370883DF}" srcOrd="4" destOrd="0" presId="urn:microsoft.com/office/officeart/2008/layout/LinedList"/>
    <dgm:cxn modelId="{41E8BF59-50A8-4F7E-B150-2A4D58372A34}" type="presParOf" srcId="{66664BA8-F948-4356-9B44-66ABFBF79C1D}" destId="{D3DBC215-7D82-442F-AA80-004F96F246DB}" srcOrd="5" destOrd="0" presId="urn:microsoft.com/office/officeart/2008/layout/LinedList"/>
    <dgm:cxn modelId="{EE7C10F4-13D0-4C08-9E8F-6DA6BB4EA143}" type="presParOf" srcId="{D3DBC215-7D82-442F-AA80-004F96F246DB}" destId="{CC00E069-B50A-4609-80E5-7221F124D32F}" srcOrd="0" destOrd="0" presId="urn:microsoft.com/office/officeart/2008/layout/LinedList"/>
    <dgm:cxn modelId="{61CFF5CC-17E3-471A-A69C-ED740AD0F087}" type="presParOf" srcId="{D3DBC215-7D82-442F-AA80-004F96F246DB}" destId="{F8A4B036-66E3-4C69-B517-B1DCFD5A47DC}" srcOrd="1" destOrd="0" presId="urn:microsoft.com/office/officeart/2008/layout/LinedList"/>
    <dgm:cxn modelId="{0F33E998-36AA-4405-A177-07A961DAA324}" type="presParOf" srcId="{66664BA8-F948-4356-9B44-66ABFBF79C1D}" destId="{575673A8-CD5C-4147-8794-4D654598CEA9}" srcOrd="6" destOrd="0" presId="urn:microsoft.com/office/officeart/2008/layout/LinedList"/>
    <dgm:cxn modelId="{9747907C-5C3E-4454-A54D-99FA6DBD85F8}" type="presParOf" srcId="{66664BA8-F948-4356-9B44-66ABFBF79C1D}" destId="{538D9335-24CE-4FC8-9B0B-1B3861D5C4AB}" srcOrd="7" destOrd="0" presId="urn:microsoft.com/office/officeart/2008/layout/LinedList"/>
    <dgm:cxn modelId="{E2404C7C-E643-447F-869C-90829D4CFFC7}" type="presParOf" srcId="{538D9335-24CE-4FC8-9B0B-1B3861D5C4AB}" destId="{F8596EDF-D64E-4F1B-8F59-6CD6CB4852A8}" srcOrd="0" destOrd="0" presId="urn:microsoft.com/office/officeart/2008/layout/LinedList"/>
    <dgm:cxn modelId="{EDD89237-2B8E-4E06-B24B-8FDBF71E204D}" type="presParOf" srcId="{538D9335-24CE-4FC8-9B0B-1B3861D5C4AB}" destId="{F39D3820-427D-4E86-8B49-02E5D19175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E67CC8-89A3-4E7B-9C43-91C78FA603A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677FC0-29A0-45C2-8321-CD86692F2867}">
      <dgm:prSet/>
      <dgm:spPr/>
      <dgm:t>
        <a:bodyPr/>
        <a:lstStyle/>
        <a:p>
          <a:pPr rtl="0"/>
          <a:r>
            <a:rPr lang="ru-RU" dirty="0" smtClean="0"/>
            <a:t>Почему? Зачем?</a:t>
          </a:r>
          <a:endParaRPr lang="ru-RU" dirty="0"/>
        </a:p>
      </dgm:t>
    </dgm:pt>
    <dgm:pt modelId="{1B07450A-0D72-4ECC-8E26-77D97F528446}" type="parTrans" cxnId="{51E91A41-AB1A-4565-80D0-61BB308AEA32}">
      <dgm:prSet/>
      <dgm:spPr/>
      <dgm:t>
        <a:bodyPr/>
        <a:lstStyle/>
        <a:p>
          <a:endParaRPr lang="ru-RU"/>
        </a:p>
      </dgm:t>
    </dgm:pt>
    <dgm:pt modelId="{2DCDB775-2413-4BEC-947C-76885898E1CF}" type="sibTrans" cxnId="{51E91A41-AB1A-4565-80D0-61BB308AEA32}">
      <dgm:prSet/>
      <dgm:spPr/>
      <dgm:t>
        <a:bodyPr/>
        <a:lstStyle/>
        <a:p>
          <a:endParaRPr lang="ru-RU"/>
        </a:p>
      </dgm:t>
    </dgm:pt>
    <dgm:pt modelId="{CFB33B8B-3825-4A25-9E31-B1C676E9B1B0}">
      <dgm:prSet/>
      <dgm:spPr/>
      <dgm:t>
        <a:bodyPr/>
        <a:lstStyle/>
        <a:p>
          <a:pPr rtl="0"/>
          <a:r>
            <a:rPr lang="ru-RU" smtClean="0"/>
            <a:t>Для чего? </a:t>
          </a:r>
          <a:endParaRPr lang="ru-RU"/>
        </a:p>
      </dgm:t>
    </dgm:pt>
    <dgm:pt modelId="{0E459844-6589-4D89-9DA6-2964A147BB99}" type="parTrans" cxnId="{8485BA46-BE66-4B57-8549-1E6834D02CAD}">
      <dgm:prSet/>
      <dgm:spPr/>
      <dgm:t>
        <a:bodyPr/>
        <a:lstStyle/>
        <a:p>
          <a:endParaRPr lang="ru-RU"/>
        </a:p>
      </dgm:t>
    </dgm:pt>
    <dgm:pt modelId="{39EC2EC5-D7BE-4059-9779-E4EF519C0653}" type="sibTrans" cxnId="{8485BA46-BE66-4B57-8549-1E6834D02CAD}">
      <dgm:prSet/>
      <dgm:spPr/>
      <dgm:t>
        <a:bodyPr/>
        <a:lstStyle/>
        <a:p>
          <a:endParaRPr lang="ru-RU"/>
        </a:p>
      </dgm:t>
    </dgm:pt>
    <dgm:pt modelId="{BC4FD83A-3CCB-40E3-ADCE-0F5D74F9172C}">
      <dgm:prSet/>
      <dgm:spPr/>
      <dgm:t>
        <a:bodyPr/>
        <a:lstStyle/>
        <a:p>
          <a:pPr rtl="0"/>
          <a:r>
            <a:rPr lang="ru-RU" dirty="0" smtClean="0"/>
            <a:t>Для кого?</a:t>
          </a:r>
          <a:endParaRPr lang="ru-RU" dirty="0"/>
        </a:p>
      </dgm:t>
    </dgm:pt>
    <dgm:pt modelId="{8C1DD9A0-1287-4E88-BC56-27D5838164DB}" type="parTrans" cxnId="{6906DB00-1D70-4CA8-A846-43F5A0720505}">
      <dgm:prSet/>
      <dgm:spPr/>
      <dgm:t>
        <a:bodyPr/>
        <a:lstStyle/>
        <a:p>
          <a:endParaRPr lang="ru-RU"/>
        </a:p>
      </dgm:t>
    </dgm:pt>
    <dgm:pt modelId="{58D55136-3E6B-4249-9958-1B8A3BE0722C}" type="sibTrans" cxnId="{6906DB00-1D70-4CA8-A846-43F5A0720505}">
      <dgm:prSet/>
      <dgm:spPr/>
      <dgm:t>
        <a:bodyPr/>
        <a:lstStyle/>
        <a:p>
          <a:endParaRPr lang="ru-RU"/>
        </a:p>
      </dgm:t>
    </dgm:pt>
    <dgm:pt modelId="{39D8893F-BF33-4E66-938F-12EF28A45B49}">
      <dgm:prSet/>
      <dgm:spPr/>
      <dgm:t>
        <a:bodyPr/>
        <a:lstStyle/>
        <a:p>
          <a:pPr rtl="0"/>
          <a:r>
            <a:rPr lang="ru-RU" smtClean="0"/>
            <a:t>Что оценивать?</a:t>
          </a:r>
          <a:endParaRPr lang="ru-RU"/>
        </a:p>
      </dgm:t>
    </dgm:pt>
    <dgm:pt modelId="{710F422B-4A10-4AE3-83E1-5223EFB90FE9}" type="parTrans" cxnId="{BA7DB613-7DE7-43EB-93FB-011B11F4F2BA}">
      <dgm:prSet/>
      <dgm:spPr/>
      <dgm:t>
        <a:bodyPr/>
        <a:lstStyle/>
        <a:p>
          <a:endParaRPr lang="ru-RU"/>
        </a:p>
      </dgm:t>
    </dgm:pt>
    <dgm:pt modelId="{3FC13574-63B5-4805-B306-EA875C1504B8}" type="sibTrans" cxnId="{BA7DB613-7DE7-43EB-93FB-011B11F4F2BA}">
      <dgm:prSet/>
      <dgm:spPr/>
      <dgm:t>
        <a:bodyPr/>
        <a:lstStyle/>
        <a:p>
          <a:endParaRPr lang="ru-RU"/>
        </a:p>
      </dgm:t>
    </dgm:pt>
    <dgm:pt modelId="{1EE5F18B-DFE1-46E3-90AF-EB8D5A1DC6FC}">
      <dgm:prSet custT="1"/>
      <dgm:spPr/>
      <dgm:t>
        <a:bodyPr/>
        <a:lstStyle/>
        <a:p>
          <a:pPr rtl="0"/>
          <a:endParaRPr lang="ru-RU" sz="1800" dirty="0"/>
        </a:p>
      </dgm:t>
    </dgm:pt>
    <dgm:pt modelId="{6C7C8E6D-90D4-4928-AD85-5C8AE288473D}" type="parTrans" cxnId="{26E411C1-EC31-40BC-98EF-C79A3A0527A9}">
      <dgm:prSet/>
      <dgm:spPr/>
      <dgm:t>
        <a:bodyPr/>
        <a:lstStyle/>
        <a:p>
          <a:endParaRPr lang="ru-RU"/>
        </a:p>
      </dgm:t>
    </dgm:pt>
    <dgm:pt modelId="{601D8477-0C52-48E5-998C-6C5ED751CD66}" type="sibTrans" cxnId="{26E411C1-EC31-40BC-98EF-C79A3A0527A9}">
      <dgm:prSet/>
      <dgm:spPr/>
      <dgm:t>
        <a:bodyPr/>
        <a:lstStyle/>
        <a:p>
          <a:endParaRPr lang="ru-RU"/>
        </a:p>
      </dgm:t>
    </dgm:pt>
    <dgm:pt modelId="{B76232F9-5A01-4B4A-B634-40131893EC1A}">
      <dgm:prSet custT="1"/>
      <dgm:spPr/>
      <dgm:t>
        <a:bodyPr/>
        <a:lstStyle/>
        <a:p>
          <a:pPr rtl="0"/>
          <a:endParaRPr lang="ru-RU" sz="1800" dirty="0"/>
        </a:p>
      </dgm:t>
    </dgm:pt>
    <dgm:pt modelId="{FFF98077-C49F-4FA5-97F6-6AD5EF17A098}" type="parTrans" cxnId="{5635C64E-371E-48FF-8A7C-8ECA6FE6D61A}">
      <dgm:prSet/>
      <dgm:spPr/>
      <dgm:t>
        <a:bodyPr/>
        <a:lstStyle/>
        <a:p>
          <a:endParaRPr lang="ru-RU"/>
        </a:p>
      </dgm:t>
    </dgm:pt>
    <dgm:pt modelId="{132DCDF1-6623-426E-AE0A-B07552E9DFDA}" type="sibTrans" cxnId="{5635C64E-371E-48FF-8A7C-8ECA6FE6D61A}">
      <dgm:prSet/>
      <dgm:spPr/>
      <dgm:t>
        <a:bodyPr/>
        <a:lstStyle/>
        <a:p>
          <a:endParaRPr lang="ru-RU"/>
        </a:p>
      </dgm:t>
    </dgm:pt>
    <dgm:pt modelId="{2D994FEC-5880-4D61-B174-A2EDEF28741C}" type="pres">
      <dgm:prSet presAssocID="{29E67CC8-89A3-4E7B-9C43-91C78FA603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B2515B-F6B9-4BC8-8EDA-87C35C284896}" type="pres">
      <dgm:prSet presAssocID="{35677FC0-29A0-45C2-8321-CD86692F286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292AE-90B5-4649-B23B-D70C7AA5E860}" type="pres">
      <dgm:prSet presAssocID="{2DCDB775-2413-4BEC-947C-76885898E1CF}" presName="spacer" presStyleCnt="0"/>
      <dgm:spPr/>
    </dgm:pt>
    <dgm:pt modelId="{EC54FAAB-E0DE-4E1A-8CC5-F7F7750319A3}" type="pres">
      <dgm:prSet presAssocID="{CFB33B8B-3825-4A25-9E31-B1C676E9B1B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2A29E-F1E6-4CEC-BE30-BEF2B3D3174A}" type="pres">
      <dgm:prSet presAssocID="{39EC2EC5-D7BE-4059-9779-E4EF519C0653}" presName="spacer" presStyleCnt="0"/>
      <dgm:spPr/>
    </dgm:pt>
    <dgm:pt modelId="{A8DDA6C8-428F-4B57-AC9B-48849DD39758}" type="pres">
      <dgm:prSet presAssocID="{BC4FD83A-3CCB-40E3-ADCE-0F5D74F9172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56C97-A2F7-497F-A06D-02DB10175523}" type="pres">
      <dgm:prSet presAssocID="{BC4FD83A-3CCB-40E3-ADCE-0F5D74F9172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FC40A-569A-444E-A8DF-3ACE4926B225}" type="pres">
      <dgm:prSet presAssocID="{39D8893F-BF33-4E66-938F-12EF28A45B4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85BA46-BE66-4B57-8549-1E6834D02CAD}" srcId="{29E67CC8-89A3-4E7B-9C43-91C78FA603A0}" destId="{CFB33B8B-3825-4A25-9E31-B1C676E9B1B0}" srcOrd="1" destOrd="0" parTransId="{0E459844-6589-4D89-9DA6-2964A147BB99}" sibTransId="{39EC2EC5-D7BE-4059-9779-E4EF519C0653}"/>
    <dgm:cxn modelId="{A66D04F4-EB03-4114-9C02-456832C5E12D}" type="presOf" srcId="{B76232F9-5A01-4B4A-B634-40131893EC1A}" destId="{AA156C97-A2F7-497F-A06D-02DB10175523}" srcOrd="0" destOrd="0" presId="urn:microsoft.com/office/officeart/2005/8/layout/vList2"/>
    <dgm:cxn modelId="{EC2979CA-2B4F-4C22-A532-B5FB5789C999}" type="presOf" srcId="{35677FC0-29A0-45C2-8321-CD86692F2867}" destId="{FFB2515B-F6B9-4BC8-8EDA-87C35C284896}" srcOrd="0" destOrd="0" presId="urn:microsoft.com/office/officeart/2005/8/layout/vList2"/>
    <dgm:cxn modelId="{BA7DB613-7DE7-43EB-93FB-011B11F4F2BA}" srcId="{29E67CC8-89A3-4E7B-9C43-91C78FA603A0}" destId="{39D8893F-BF33-4E66-938F-12EF28A45B49}" srcOrd="3" destOrd="0" parTransId="{710F422B-4A10-4AE3-83E1-5223EFB90FE9}" sibTransId="{3FC13574-63B5-4805-B306-EA875C1504B8}"/>
    <dgm:cxn modelId="{BB02CD20-0534-4649-8242-B2D9C4C3F033}" type="presOf" srcId="{39D8893F-BF33-4E66-938F-12EF28A45B49}" destId="{0FDFC40A-569A-444E-A8DF-3ACE4926B225}" srcOrd="0" destOrd="0" presId="urn:microsoft.com/office/officeart/2005/8/layout/vList2"/>
    <dgm:cxn modelId="{51E91A41-AB1A-4565-80D0-61BB308AEA32}" srcId="{29E67CC8-89A3-4E7B-9C43-91C78FA603A0}" destId="{35677FC0-29A0-45C2-8321-CD86692F2867}" srcOrd="0" destOrd="0" parTransId="{1B07450A-0D72-4ECC-8E26-77D97F528446}" sibTransId="{2DCDB775-2413-4BEC-947C-76885898E1CF}"/>
    <dgm:cxn modelId="{26E411C1-EC31-40BC-98EF-C79A3A0527A9}" srcId="{BC4FD83A-3CCB-40E3-ADCE-0F5D74F9172C}" destId="{1EE5F18B-DFE1-46E3-90AF-EB8D5A1DC6FC}" srcOrd="1" destOrd="0" parTransId="{6C7C8E6D-90D4-4928-AD85-5C8AE288473D}" sibTransId="{601D8477-0C52-48E5-998C-6C5ED751CD66}"/>
    <dgm:cxn modelId="{BB1795F4-4026-4B47-BB77-18D4A8707207}" type="presOf" srcId="{BC4FD83A-3CCB-40E3-ADCE-0F5D74F9172C}" destId="{A8DDA6C8-428F-4B57-AC9B-48849DD39758}" srcOrd="0" destOrd="0" presId="urn:microsoft.com/office/officeart/2005/8/layout/vList2"/>
    <dgm:cxn modelId="{5635C64E-371E-48FF-8A7C-8ECA6FE6D61A}" srcId="{BC4FD83A-3CCB-40E3-ADCE-0F5D74F9172C}" destId="{B76232F9-5A01-4B4A-B634-40131893EC1A}" srcOrd="0" destOrd="0" parTransId="{FFF98077-C49F-4FA5-97F6-6AD5EF17A098}" sibTransId="{132DCDF1-6623-426E-AE0A-B07552E9DFDA}"/>
    <dgm:cxn modelId="{3D5AE3D2-35E3-4DB6-866B-97EDE994C8D0}" type="presOf" srcId="{CFB33B8B-3825-4A25-9E31-B1C676E9B1B0}" destId="{EC54FAAB-E0DE-4E1A-8CC5-F7F7750319A3}" srcOrd="0" destOrd="0" presId="urn:microsoft.com/office/officeart/2005/8/layout/vList2"/>
    <dgm:cxn modelId="{6906DB00-1D70-4CA8-A846-43F5A0720505}" srcId="{29E67CC8-89A3-4E7B-9C43-91C78FA603A0}" destId="{BC4FD83A-3CCB-40E3-ADCE-0F5D74F9172C}" srcOrd="2" destOrd="0" parTransId="{8C1DD9A0-1287-4E88-BC56-27D5838164DB}" sibTransId="{58D55136-3E6B-4249-9958-1B8A3BE0722C}"/>
    <dgm:cxn modelId="{35CC58FA-CA66-4B21-A603-8399775A00AF}" type="presOf" srcId="{29E67CC8-89A3-4E7B-9C43-91C78FA603A0}" destId="{2D994FEC-5880-4D61-B174-A2EDEF28741C}" srcOrd="0" destOrd="0" presId="urn:microsoft.com/office/officeart/2005/8/layout/vList2"/>
    <dgm:cxn modelId="{607CF4C7-213C-4502-9957-6A2E59379D0D}" type="presOf" srcId="{1EE5F18B-DFE1-46E3-90AF-EB8D5A1DC6FC}" destId="{AA156C97-A2F7-497F-A06D-02DB10175523}" srcOrd="0" destOrd="1" presId="urn:microsoft.com/office/officeart/2005/8/layout/vList2"/>
    <dgm:cxn modelId="{8610D0DF-8F5C-4237-9DE0-F47703FFF987}" type="presParOf" srcId="{2D994FEC-5880-4D61-B174-A2EDEF28741C}" destId="{FFB2515B-F6B9-4BC8-8EDA-87C35C284896}" srcOrd="0" destOrd="0" presId="urn:microsoft.com/office/officeart/2005/8/layout/vList2"/>
    <dgm:cxn modelId="{6EB05710-02AC-4D82-A320-C5BBD87457E8}" type="presParOf" srcId="{2D994FEC-5880-4D61-B174-A2EDEF28741C}" destId="{C0C292AE-90B5-4649-B23B-D70C7AA5E860}" srcOrd="1" destOrd="0" presId="urn:microsoft.com/office/officeart/2005/8/layout/vList2"/>
    <dgm:cxn modelId="{08CC2D30-3D73-4378-A269-887DC079B09C}" type="presParOf" srcId="{2D994FEC-5880-4D61-B174-A2EDEF28741C}" destId="{EC54FAAB-E0DE-4E1A-8CC5-F7F7750319A3}" srcOrd="2" destOrd="0" presId="urn:microsoft.com/office/officeart/2005/8/layout/vList2"/>
    <dgm:cxn modelId="{B0342784-C27A-45B9-8557-84B89C2EC5BA}" type="presParOf" srcId="{2D994FEC-5880-4D61-B174-A2EDEF28741C}" destId="{FD12A29E-F1E6-4CEC-BE30-BEF2B3D3174A}" srcOrd="3" destOrd="0" presId="urn:microsoft.com/office/officeart/2005/8/layout/vList2"/>
    <dgm:cxn modelId="{CBAEA24C-256C-4BD0-8976-E5EE50068830}" type="presParOf" srcId="{2D994FEC-5880-4D61-B174-A2EDEF28741C}" destId="{A8DDA6C8-428F-4B57-AC9B-48849DD39758}" srcOrd="4" destOrd="0" presId="urn:microsoft.com/office/officeart/2005/8/layout/vList2"/>
    <dgm:cxn modelId="{1C708B65-3546-4B78-BFF7-133F2E69489A}" type="presParOf" srcId="{2D994FEC-5880-4D61-B174-A2EDEF28741C}" destId="{AA156C97-A2F7-497F-A06D-02DB10175523}" srcOrd="5" destOrd="0" presId="urn:microsoft.com/office/officeart/2005/8/layout/vList2"/>
    <dgm:cxn modelId="{0241DF42-A6C0-4A7A-A4DE-6871AFBD073F}" type="presParOf" srcId="{2D994FEC-5880-4D61-B174-A2EDEF28741C}" destId="{0FDFC40A-569A-444E-A8DF-3ACE4926B2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287C39-1D98-4B14-9C42-E2AB3C5E5098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1C496D-E826-4DBC-B867-A64A163617CC}">
      <dgm:prSet/>
      <dgm:spPr/>
      <dgm:t>
        <a:bodyPr/>
        <a:lstStyle/>
        <a:p>
          <a:pPr rtl="0"/>
          <a:r>
            <a:rPr lang="ru-RU" smtClean="0"/>
            <a:t>Опишите ситуацию</a:t>
          </a:r>
          <a:endParaRPr lang="ru-RU"/>
        </a:p>
      </dgm:t>
    </dgm:pt>
    <dgm:pt modelId="{5FFEB38F-652F-4D1C-AC24-2786A54CC69A}" type="parTrans" cxnId="{763105BC-50FC-4D9F-9ACE-B97B616B2D47}">
      <dgm:prSet/>
      <dgm:spPr/>
      <dgm:t>
        <a:bodyPr/>
        <a:lstStyle/>
        <a:p>
          <a:endParaRPr lang="ru-RU"/>
        </a:p>
      </dgm:t>
    </dgm:pt>
    <dgm:pt modelId="{C75190BC-7FE8-4A13-BB78-F78A35C8327C}" type="sibTrans" cxnId="{763105BC-50FC-4D9F-9ACE-B97B616B2D47}">
      <dgm:prSet/>
      <dgm:spPr/>
      <dgm:t>
        <a:bodyPr/>
        <a:lstStyle/>
        <a:p>
          <a:endParaRPr lang="ru-RU"/>
        </a:p>
      </dgm:t>
    </dgm:pt>
    <dgm:pt modelId="{E8078983-C922-4F5F-A7F0-20AB6634D0B8}">
      <dgm:prSet/>
      <dgm:spPr/>
      <dgm:t>
        <a:bodyPr/>
        <a:lstStyle/>
        <a:p>
          <a:pPr rtl="0"/>
          <a:r>
            <a:rPr lang="ru-RU" smtClean="0"/>
            <a:t>Зафиксируйте, какие права и интересы граждан нарушаются в данной ситуации</a:t>
          </a:r>
          <a:endParaRPr lang="ru-RU"/>
        </a:p>
      </dgm:t>
    </dgm:pt>
    <dgm:pt modelId="{74E8EFB7-D98B-446C-8A72-EFB2E6CD4BF0}" type="parTrans" cxnId="{E74D9472-066A-4364-BC73-D57E1E293C98}">
      <dgm:prSet/>
      <dgm:spPr/>
      <dgm:t>
        <a:bodyPr/>
        <a:lstStyle/>
        <a:p>
          <a:endParaRPr lang="ru-RU"/>
        </a:p>
      </dgm:t>
    </dgm:pt>
    <dgm:pt modelId="{341A5F1C-5D94-45F0-8037-908D627F599E}" type="sibTrans" cxnId="{E74D9472-066A-4364-BC73-D57E1E293C98}">
      <dgm:prSet/>
      <dgm:spPr/>
      <dgm:t>
        <a:bodyPr/>
        <a:lstStyle/>
        <a:p>
          <a:endParaRPr lang="ru-RU"/>
        </a:p>
      </dgm:t>
    </dgm:pt>
    <dgm:pt modelId="{8370694E-0CD9-44C4-8E35-5E4433A6BB94}">
      <dgm:prSet/>
      <dgm:spPr/>
      <dgm:t>
        <a:bodyPr/>
        <a:lstStyle/>
        <a:p>
          <a:pPr rtl="0"/>
          <a:r>
            <a:rPr lang="ru-RU" dirty="0" smtClean="0"/>
            <a:t>Обозначьте области (аспекты) образования, где проявляется нарушение прав, существуют барьеры для реализации интересов граждан  </a:t>
          </a:r>
          <a:endParaRPr lang="ru-RU" dirty="0"/>
        </a:p>
      </dgm:t>
    </dgm:pt>
    <dgm:pt modelId="{2660A66E-CB57-4B91-8870-89DCD3AFEC63}" type="parTrans" cxnId="{4D964386-A35D-415D-82E7-283D0DA96F52}">
      <dgm:prSet/>
      <dgm:spPr/>
      <dgm:t>
        <a:bodyPr/>
        <a:lstStyle/>
        <a:p>
          <a:endParaRPr lang="ru-RU"/>
        </a:p>
      </dgm:t>
    </dgm:pt>
    <dgm:pt modelId="{6B493F30-46AE-41E1-B299-959FAE80A547}" type="sibTrans" cxnId="{4D964386-A35D-415D-82E7-283D0DA96F52}">
      <dgm:prSet/>
      <dgm:spPr/>
      <dgm:t>
        <a:bodyPr/>
        <a:lstStyle/>
        <a:p>
          <a:endParaRPr lang="ru-RU"/>
        </a:p>
      </dgm:t>
    </dgm:pt>
    <dgm:pt modelId="{510A833D-BC4E-4DD9-8FA6-2BA098BE37D7}">
      <dgm:prSet/>
      <dgm:spPr/>
      <dgm:t>
        <a:bodyPr/>
        <a:lstStyle/>
        <a:p>
          <a:pPr rtl="0"/>
          <a:r>
            <a:rPr lang="ru-RU" dirty="0" smtClean="0"/>
            <a:t>Опишите характер нарушения прав, барьеров для реализации интересов граждан  </a:t>
          </a:r>
          <a:endParaRPr lang="ru-RU" dirty="0"/>
        </a:p>
      </dgm:t>
    </dgm:pt>
    <dgm:pt modelId="{1D21EC9E-A64F-4D79-BAFD-36F96EB906E0}" type="parTrans" cxnId="{0E7CC795-F012-4E8E-9A67-69BB8E7EC3BC}">
      <dgm:prSet/>
      <dgm:spPr/>
      <dgm:t>
        <a:bodyPr/>
        <a:lstStyle/>
        <a:p>
          <a:endParaRPr lang="ru-RU"/>
        </a:p>
      </dgm:t>
    </dgm:pt>
    <dgm:pt modelId="{6BBFBF82-C504-4EE5-BB52-1DC753F75E07}" type="sibTrans" cxnId="{0E7CC795-F012-4E8E-9A67-69BB8E7EC3BC}">
      <dgm:prSet/>
      <dgm:spPr/>
      <dgm:t>
        <a:bodyPr/>
        <a:lstStyle/>
        <a:p>
          <a:endParaRPr lang="ru-RU"/>
        </a:p>
      </dgm:t>
    </dgm:pt>
    <dgm:pt modelId="{41D2F1DB-C408-4FB1-B54C-6C388661AE6A}">
      <dgm:prSet/>
      <dgm:spPr/>
      <dgm:t>
        <a:bodyPr/>
        <a:lstStyle/>
        <a:p>
          <a:pPr rtl="0"/>
          <a:r>
            <a:rPr lang="ru-RU" smtClean="0"/>
            <a:t>Сформулируйте, что требуется изменить для преодоления этих проблем, барьеров</a:t>
          </a:r>
          <a:endParaRPr lang="ru-RU"/>
        </a:p>
      </dgm:t>
    </dgm:pt>
    <dgm:pt modelId="{684526DC-992A-40E1-A1A4-EBA04E1C18D6}" type="parTrans" cxnId="{F62483B4-4169-4CBA-A3AC-91AF5A0A6A4F}">
      <dgm:prSet/>
      <dgm:spPr/>
      <dgm:t>
        <a:bodyPr/>
        <a:lstStyle/>
        <a:p>
          <a:endParaRPr lang="ru-RU"/>
        </a:p>
      </dgm:t>
    </dgm:pt>
    <dgm:pt modelId="{50CD8ECB-2036-45A0-93BA-3626D6396CFB}" type="sibTrans" cxnId="{F62483B4-4169-4CBA-A3AC-91AF5A0A6A4F}">
      <dgm:prSet/>
      <dgm:spPr/>
      <dgm:t>
        <a:bodyPr/>
        <a:lstStyle/>
        <a:p>
          <a:endParaRPr lang="ru-RU"/>
        </a:p>
      </dgm:t>
    </dgm:pt>
    <dgm:pt modelId="{DBF7C43F-61D0-4605-9250-31C611D17962}">
      <dgm:prSet/>
      <dgm:spPr/>
      <dgm:t>
        <a:bodyPr/>
        <a:lstStyle/>
        <a:p>
          <a:endParaRPr lang="ru-RU"/>
        </a:p>
      </dgm:t>
    </dgm:pt>
    <dgm:pt modelId="{9EB3AA83-EB3A-4947-B4B3-3022C2F50CCD}" type="parTrans" cxnId="{974CC176-A77B-453C-B280-3846EA2696D3}">
      <dgm:prSet/>
      <dgm:spPr/>
      <dgm:t>
        <a:bodyPr/>
        <a:lstStyle/>
        <a:p>
          <a:endParaRPr lang="ru-RU"/>
        </a:p>
      </dgm:t>
    </dgm:pt>
    <dgm:pt modelId="{2321F4FE-9F1D-4ECE-92DA-DC600D8B2B38}" type="sibTrans" cxnId="{974CC176-A77B-453C-B280-3846EA2696D3}">
      <dgm:prSet/>
      <dgm:spPr/>
      <dgm:t>
        <a:bodyPr/>
        <a:lstStyle/>
        <a:p>
          <a:endParaRPr lang="ru-RU"/>
        </a:p>
      </dgm:t>
    </dgm:pt>
    <dgm:pt modelId="{4366E0B5-597A-4BD5-B894-13CDE25E84DB}" type="pres">
      <dgm:prSet presAssocID="{1E287C39-1D98-4B14-9C42-E2AB3C5E509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266A43-932A-4BB7-86B9-F0D8600306A5}" type="pres">
      <dgm:prSet presAssocID="{1E287C39-1D98-4B14-9C42-E2AB3C5E5098}" presName="dummyMaxCanvas" presStyleCnt="0">
        <dgm:presLayoutVars/>
      </dgm:prSet>
      <dgm:spPr/>
    </dgm:pt>
    <dgm:pt modelId="{1E8CF513-C24D-4947-8823-E2091CD5B621}" type="pres">
      <dgm:prSet presAssocID="{1E287C39-1D98-4B14-9C42-E2AB3C5E509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6DA4B-1A99-49A9-A26B-68CD1454DF00}" type="pres">
      <dgm:prSet presAssocID="{1E287C39-1D98-4B14-9C42-E2AB3C5E509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B4E4E-B057-4D22-ADB8-4FC20DE9463C}" type="pres">
      <dgm:prSet presAssocID="{1E287C39-1D98-4B14-9C42-E2AB3C5E509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D6DFE-B1FD-4815-A682-D3F9BBEE7E6E}" type="pres">
      <dgm:prSet presAssocID="{1E287C39-1D98-4B14-9C42-E2AB3C5E509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C65B4-2C45-40EA-B133-22DF688ECA2B}" type="pres">
      <dgm:prSet presAssocID="{1E287C39-1D98-4B14-9C42-E2AB3C5E509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F06A0-EDAF-4AEC-BBD5-B055E5A3D7A4}" type="pres">
      <dgm:prSet presAssocID="{1E287C39-1D98-4B14-9C42-E2AB3C5E509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3178A-721C-49ED-9E59-B867527121E3}" type="pres">
      <dgm:prSet presAssocID="{1E287C39-1D98-4B14-9C42-E2AB3C5E509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FE51F-7FF8-416E-A93A-B740E98F867C}" type="pres">
      <dgm:prSet presAssocID="{1E287C39-1D98-4B14-9C42-E2AB3C5E509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26294-426B-4F9B-8184-99870F9CCFC9}" type="pres">
      <dgm:prSet presAssocID="{1E287C39-1D98-4B14-9C42-E2AB3C5E509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0EB69-ED03-4363-AFD6-396DBAF51A73}" type="pres">
      <dgm:prSet presAssocID="{1E287C39-1D98-4B14-9C42-E2AB3C5E509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6A031-5BD7-455E-9238-17B835B6F97B}" type="pres">
      <dgm:prSet presAssocID="{1E287C39-1D98-4B14-9C42-E2AB3C5E509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AD9B7-9F63-45DD-8F7E-7C58452CE647}" type="pres">
      <dgm:prSet presAssocID="{1E287C39-1D98-4B14-9C42-E2AB3C5E509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9529C-B688-4B95-A594-617A813482A0}" type="pres">
      <dgm:prSet presAssocID="{1E287C39-1D98-4B14-9C42-E2AB3C5E509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96EE9-5AF5-4F98-943A-B71AD54C1C5B}" type="pres">
      <dgm:prSet presAssocID="{1E287C39-1D98-4B14-9C42-E2AB3C5E509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33F157-1A77-4B25-8DA0-A9DA8B522192}" type="presOf" srcId="{261C496D-E826-4DBC-B867-A64A163617CC}" destId="{1E8CF513-C24D-4947-8823-E2091CD5B621}" srcOrd="0" destOrd="0" presId="urn:microsoft.com/office/officeart/2005/8/layout/vProcess5"/>
    <dgm:cxn modelId="{2D07B4B1-8DC8-4FCB-99D0-D24CF86F2B2A}" type="presOf" srcId="{41D2F1DB-C408-4FB1-B54C-6C388661AE6A}" destId="{77D96EE9-5AF5-4F98-943A-B71AD54C1C5B}" srcOrd="1" destOrd="0" presId="urn:microsoft.com/office/officeart/2005/8/layout/vProcess5"/>
    <dgm:cxn modelId="{59C07D9A-836C-4EA8-8CEE-56F3F6312BB7}" type="presOf" srcId="{510A833D-BC4E-4DD9-8FA6-2BA098BE37D7}" destId="{DD0D6DFE-B1FD-4815-A682-D3F9BBEE7E6E}" srcOrd="0" destOrd="0" presId="urn:microsoft.com/office/officeart/2005/8/layout/vProcess5"/>
    <dgm:cxn modelId="{E462721F-2189-4858-BB39-7FA786A188C3}" type="presOf" srcId="{510A833D-BC4E-4DD9-8FA6-2BA098BE37D7}" destId="{6A79529C-B688-4B95-A594-617A813482A0}" srcOrd="1" destOrd="0" presId="urn:microsoft.com/office/officeart/2005/8/layout/vProcess5"/>
    <dgm:cxn modelId="{0E7CC795-F012-4E8E-9A67-69BB8E7EC3BC}" srcId="{1E287C39-1D98-4B14-9C42-E2AB3C5E5098}" destId="{510A833D-BC4E-4DD9-8FA6-2BA098BE37D7}" srcOrd="3" destOrd="0" parTransId="{1D21EC9E-A64F-4D79-BAFD-36F96EB906E0}" sibTransId="{6BBFBF82-C504-4EE5-BB52-1DC753F75E07}"/>
    <dgm:cxn modelId="{42DFE6BE-17D7-4B15-9CCF-AA7294612832}" type="presOf" srcId="{6B493F30-46AE-41E1-B299-959FAE80A547}" destId="{78CFE51F-7FF8-416E-A93A-B740E98F867C}" srcOrd="0" destOrd="0" presId="urn:microsoft.com/office/officeart/2005/8/layout/vProcess5"/>
    <dgm:cxn modelId="{B37D04DB-B803-4928-B3B1-A4E10B2582CC}" type="presOf" srcId="{E8078983-C922-4F5F-A7F0-20AB6634D0B8}" destId="{23E6A031-5BD7-455E-9238-17B835B6F97B}" srcOrd="1" destOrd="0" presId="urn:microsoft.com/office/officeart/2005/8/layout/vProcess5"/>
    <dgm:cxn modelId="{97E5A4F6-BDC5-44C9-971A-5A7AECE9289A}" type="presOf" srcId="{41D2F1DB-C408-4FB1-B54C-6C388661AE6A}" destId="{1EDC65B4-2C45-40EA-B133-22DF688ECA2B}" srcOrd="0" destOrd="0" presId="urn:microsoft.com/office/officeart/2005/8/layout/vProcess5"/>
    <dgm:cxn modelId="{7907EC60-FA74-4BFE-B3E7-521BCC7E8A2F}" type="presOf" srcId="{6BBFBF82-C504-4EE5-BB52-1DC753F75E07}" destId="{EE726294-426B-4F9B-8184-99870F9CCFC9}" srcOrd="0" destOrd="0" presId="urn:microsoft.com/office/officeart/2005/8/layout/vProcess5"/>
    <dgm:cxn modelId="{416270F6-C072-4CDE-9146-076C80E917E8}" type="presOf" srcId="{341A5F1C-5D94-45F0-8037-908D627F599E}" destId="{1E23178A-721C-49ED-9E59-B867527121E3}" srcOrd="0" destOrd="0" presId="urn:microsoft.com/office/officeart/2005/8/layout/vProcess5"/>
    <dgm:cxn modelId="{D3F71273-9A4F-4923-A1B6-44988F74B745}" type="presOf" srcId="{E8078983-C922-4F5F-A7F0-20AB6634D0B8}" destId="{CE56DA4B-1A99-49A9-A26B-68CD1454DF00}" srcOrd="0" destOrd="0" presId="urn:microsoft.com/office/officeart/2005/8/layout/vProcess5"/>
    <dgm:cxn modelId="{F32A192D-49E4-4FC0-A18A-F413547434C7}" type="presOf" srcId="{8370694E-0CD9-44C4-8E35-5E4433A6BB94}" destId="{1A9AD9B7-9F63-45DD-8F7E-7C58452CE647}" srcOrd="1" destOrd="0" presId="urn:microsoft.com/office/officeart/2005/8/layout/vProcess5"/>
    <dgm:cxn modelId="{4D964386-A35D-415D-82E7-283D0DA96F52}" srcId="{1E287C39-1D98-4B14-9C42-E2AB3C5E5098}" destId="{8370694E-0CD9-44C4-8E35-5E4433A6BB94}" srcOrd="2" destOrd="0" parTransId="{2660A66E-CB57-4B91-8870-89DCD3AFEC63}" sibTransId="{6B493F30-46AE-41E1-B299-959FAE80A547}"/>
    <dgm:cxn modelId="{F62483B4-4169-4CBA-A3AC-91AF5A0A6A4F}" srcId="{1E287C39-1D98-4B14-9C42-E2AB3C5E5098}" destId="{41D2F1DB-C408-4FB1-B54C-6C388661AE6A}" srcOrd="4" destOrd="0" parTransId="{684526DC-992A-40E1-A1A4-EBA04E1C18D6}" sibTransId="{50CD8ECB-2036-45A0-93BA-3626D6396CFB}"/>
    <dgm:cxn modelId="{763105BC-50FC-4D9F-9ACE-B97B616B2D47}" srcId="{1E287C39-1D98-4B14-9C42-E2AB3C5E5098}" destId="{261C496D-E826-4DBC-B867-A64A163617CC}" srcOrd="0" destOrd="0" parTransId="{5FFEB38F-652F-4D1C-AC24-2786A54CC69A}" sibTransId="{C75190BC-7FE8-4A13-BB78-F78A35C8327C}"/>
    <dgm:cxn modelId="{974CC176-A77B-453C-B280-3846EA2696D3}" srcId="{1E287C39-1D98-4B14-9C42-E2AB3C5E5098}" destId="{DBF7C43F-61D0-4605-9250-31C611D17962}" srcOrd="5" destOrd="0" parTransId="{9EB3AA83-EB3A-4947-B4B3-3022C2F50CCD}" sibTransId="{2321F4FE-9F1D-4ECE-92DA-DC600D8B2B38}"/>
    <dgm:cxn modelId="{451C1C0E-9781-44B8-9BC1-FB33FC5E9C1F}" type="presOf" srcId="{8370694E-0CD9-44C4-8E35-5E4433A6BB94}" destId="{E8DB4E4E-B057-4D22-ADB8-4FC20DE9463C}" srcOrd="0" destOrd="0" presId="urn:microsoft.com/office/officeart/2005/8/layout/vProcess5"/>
    <dgm:cxn modelId="{B2AE3101-0BEE-4B29-9B94-991E4DDBBF4D}" type="presOf" srcId="{C75190BC-7FE8-4A13-BB78-F78A35C8327C}" destId="{A1FF06A0-EDAF-4AEC-BBD5-B055E5A3D7A4}" srcOrd="0" destOrd="0" presId="urn:microsoft.com/office/officeart/2005/8/layout/vProcess5"/>
    <dgm:cxn modelId="{0C56025D-7CB9-4CC7-88D9-8EA356B63A68}" type="presOf" srcId="{1E287C39-1D98-4B14-9C42-E2AB3C5E5098}" destId="{4366E0B5-597A-4BD5-B894-13CDE25E84DB}" srcOrd="0" destOrd="0" presId="urn:microsoft.com/office/officeart/2005/8/layout/vProcess5"/>
    <dgm:cxn modelId="{8CD723C6-5E9E-4DE4-A005-2A34A3E282D9}" type="presOf" srcId="{261C496D-E826-4DBC-B867-A64A163617CC}" destId="{A870EB69-ED03-4363-AFD6-396DBAF51A73}" srcOrd="1" destOrd="0" presId="urn:microsoft.com/office/officeart/2005/8/layout/vProcess5"/>
    <dgm:cxn modelId="{E74D9472-066A-4364-BC73-D57E1E293C98}" srcId="{1E287C39-1D98-4B14-9C42-E2AB3C5E5098}" destId="{E8078983-C922-4F5F-A7F0-20AB6634D0B8}" srcOrd="1" destOrd="0" parTransId="{74E8EFB7-D98B-446C-8A72-EFB2E6CD4BF0}" sibTransId="{341A5F1C-5D94-45F0-8037-908D627F599E}"/>
    <dgm:cxn modelId="{B150D968-2D4C-4C28-9E00-41F1F13F4676}" type="presParOf" srcId="{4366E0B5-597A-4BD5-B894-13CDE25E84DB}" destId="{03266A43-932A-4BB7-86B9-F0D8600306A5}" srcOrd="0" destOrd="0" presId="urn:microsoft.com/office/officeart/2005/8/layout/vProcess5"/>
    <dgm:cxn modelId="{87B22870-BD9B-447B-ADCA-D4552663E51A}" type="presParOf" srcId="{4366E0B5-597A-4BD5-B894-13CDE25E84DB}" destId="{1E8CF513-C24D-4947-8823-E2091CD5B621}" srcOrd="1" destOrd="0" presId="urn:microsoft.com/office/officeart/2005/8/layout/vProcess5"/>
    <dgm:cxn modelId="{8BDAD24A-EDA3-4C03-B50A-2269441C34E8}" type="presParOf" srcId="{4366E0B5-597A-4BD5-B894-13CDE25E84DB}" destId="{CE56DA4B-1A99-49A9-A26B-68CD1454DF00}" srcOrd="2" destOrd="0" presId="urn:microsoft.com/office/officeart/2005/8/layout/vProcess5"/>
    <dgm:cxn modelId="{B6EFD0DB-B2F2-48E5-889C-0550A0E20C24}" type="presParOf" srcId="{4366E0B5-597A-4BD5-B894-13CDE25E84DB}" destId="{E8DB4E4E-B057-4D22-ADB8-4FC20DE9463C}" srcOrd="3" destOrd="0" presId="urn:microsoft.com/office/officeart/2005/8/layout/vProcess5"/>
    <dgm:cxn modelId="{6DD27EF2-7B29-4342-8ECA-F15F40D897BC}" type="presParOf" srcId="{4366E0B5-597A-4BD5-B894-13CDE25E84DB}" destId="{DD0D6DFE-B1FD-4815-A682-D3F9BBEE7E6E}" srcOrd="4" destOrd="0" presId="urn:microsoft.com/office/officeart/2005/8/layout/vProcess5"/>
    <dgm:cxn modelId="{FF1EC1B5-DB96-4C8A-9563-38193B2003BE}" type="presParOf" srcId="{4366E0B5-597A-4BD5-B894-13CDE25E84DB}" destId="{1EDC65B4-2C45-40EA-B133-22DF688ECA2B}" srcOrd="5" destOrd="0" presId="urn:microsoft.com/office/officeart/2005/8/layout/vProcess5"/>
    <dgm:cxn modelId="{579B2941-105C-462F-8167-C03A2119CF3A}" type="presParOf" srcId="{4366E0B5-597A-4BD5-B894-13CDE25E84DB}" destId="{A1FF06A0-EDAF-4AEC-BBD5-B055E5A3D7A4}" srcOrd="6" destOrd="0" presId="urn:microsoft.com/office/officeart/2005/8/layout/vProcess5"/>
    <dgm:cxn modelId="{F7BB5BD0-D220-49C9-9113-49795C01674A}" type="presParOf" srcId="{4366E0B5-597A-4BD5-B894-13CDE25E84DB}" destId="{1E23178A-721C-49ED-9E59-B867527121E3}" srcOrd="7" destOrd="0" presId="urn:microsoft.com/office/officeart/2005/8/layout/vProcess5"/>
    <dgm:cxn modelId="{2188B9AA-FF3D-4BBF-8C3B-87DD9CD59113}" type="presParOf" srcId="{4366E0B5-597A-4BD5-B894-13CDE25E84DB}" destId="{78CFE51F-7FF8-416E-A93A-B740E98F867C}" srcOrd="8" destOrd="0" presId="urn:microsoft.com/office/officeart/2005/8/layout/vProcess5"/>
    <dgm:cxn modelId="{17F62AB3-27C5-4FDF-AF50-D43F9A28E630}" type="presParOf" srcId="{4366E0B5-597A-4BD5-B894-13CDE25E84DB}" destId="{EE726294-426B-4F9B-8184-99870F9CCFC9}" srcOrd="9" destOrd="0" presId="urn:microsoft.com/office/officeart/2005/8/layout/vProcess5"/>
    <dgm:cxn modelId="{0BA8544D-A221-4806-84D9-C0383EA79DC5}" type="presParOf" srcId="{4366E0B5-597A-4BD5-B894-13CDE25E84DB}" destId="{A870EB69-ED03-4363-AFD6-396DBAF51A73}" srcOrd="10" destOrd="0" presId="urn:microsoft.com/office/officeart/2005/8/layout/vProcess5"/>
    <dgm:cxn modelId="{449C7BE2-9658-4DBE-A65D-50089B9634AE}" type="presParOf" srcId="{4366E0B5-597A-4BD5-B894-13CDE25E84DB}" destId="{23E6A031-5BD7-455E-9238-17B835B6F97B}" srcOrd="11" destOrd="0" presId="urn:microsoft.com/office/officeart/2005/8/layout/vProcess5"/>
    <dgm:cxn modelId="{D727FA3D-8E4F-4980-8BA3-EBC58A8BCE4F}" type="presParOf" srcId="{4366E0B5-597A-4BD5-B894-13CDE25E84DB}" destId="{1A9AD9B7-9F63-45DD-8F7E-7C58452CE647}" srcOrd="12" destOrd="0" presId="urn:microsoft.com/office/officeart/2005/8/layout/vProcess5"/>
    <dgm:cxn modelId="{30A639F6-FFBE-4CDB-8065-8E80F7EE5446}" type="presParOf" srcId="{4366E0B5-597A-4BD5-B894-13CDE25E84DB}" destId="{6A79529C-B688-4B95-A594-617A813482A0}" srcOrd="13" destOrd="0" presId="urn:microsoft.com/office/officeart/2005/8/layout/vProcess5"/>
    <dgm:cxn modelId="{AC3CD7AA-378C-4520-90D2-34F0B73A4B68}" type="presParOf" srcId="{4366E0B5-597A-4BD5-B894-13CDE25E84DB}" destId="{77D96EE9-5AF5-4F98-943A-B71AD54C1C5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4D05C8-A1C3-46B1-BB8F-C13286BBBF6C}" type="doc">
      <dgm:prSet loTypeId="urn:microsoft.com/office/officeart/2005/8/layout/lProcess1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F5FE9CC-EFBB-4895-89C3-45DD31A6FA8E}">
      <dgm:prSet/>
      <dgm:spPr/>
      <dgm:t>
        <a:bodyPr/>
        <a:lstStyle/>
        <a:p>
          <a:pPr rtl="0"/>
          <a:r>
            <a:rPr lang="ru-RU" smtClean="0"/>
            <a:t>Индивидуальная проблема </a:t>
          </a:r>
          <a:endParaRPr lang="ru-RU"/>
        </a:p>
      </dgm:t>
    </dgm:pt>
    <dgm:pt modelId="{B0445007-F142-43B6-97C7-2A5E06A0C4D3}" type="parTrans" cxnId="{589C5B7A-31BB-490E-AB9A-4723B244F8EE}">
      <dgm:prSet/>
      <dgm:spPr/>
      <dgm:t>
        <a:bodyPr/>
        <a:lstStyle/>
        <a:p>
          <a:endParaRPr lang="ru-RU"/>
        </a:p>
      </dgm:t>
    </dgm:pt>
    <dgm:pt modelId="{B02A27CF-30C2-4017-96BC-36B9A5AE8CB8}" type="sibTrans" cxnId="{589C5B7A-31BB-490E-AB9A-4723B244F8EE}">
      <dgm:prSet/>
      <dgm:spPr/>
      <dgm:t>
        <a:bodyPr/>
        <a:lstStyle/>
        <a:p>
          <a:endParaRPr lang="ru-RU"/>
        </a:p>
      </dgm:t>
    </dgm:pt>
    <dgm:pt modelId="{CBBDE87F-FACC-4828-9968-8BE2AF3A0801}">
      <dgm:prSet/>
      <dgm:spPr/>
      <dgm:t>
        <a:bodyPr/>
        <a:lstStyle/>
        <a:p>
          <a:pPr rtl="0"/>
          <a:r>
            <a:rPr lang="ru-RU" smtClean="0"/>
            <a:t>«</a:t>
          </a:r>
          <a:r>
            <a:rPr lang="ru-RU" i="1" smtClean="0"/>
            <a:t>Моему сыну занижают оценки»</a:t>
          </a:r>
          <a:endParaRPr lang="ru-RU"/>
        </a:p>
      </dgm:t>
    </dgm:pt>
    <dgm:pt modelId="{9800BB85-5051-4FF5-8470-1D36DD07FADC}" type="parTrans" cxnId="{6177E11B-DBD2-43D4-91E9-B940944A25EE}">
      <dgm:prSet/>
      <dgm:spPr/>
      <dgm:t>
        <a:bodyPr/>
        <a:lstStyle/>
        <a:p>
          <a:endParaRPr lang="ru-RU"/>
        </a:p>
      </dgm:t>
    </dgm:pt>
    <dgm:pt modelId="{48580A18-E259-4036-8BDE-6A229FE34F40}" type="sibTrans" cxnId="{6177E11B-DBD2-43D4-91E9-B940944A25EE}">
      <dgm:prSet/>
      <dgm:spPr/>
      <dgm:t>
        <a:bodyPr/>
        <a:lstStyle/>
        <a:p>
          <a:endParaRPr lang="ru-RU"/>
        </a:p>
      </dgm:t>
    </dgm:pt>
    <dgm:pt modelId="{9BCACBF3-6F90-4FB2-A2FF-BDBB4FC7CB42}">
      <dgm:prSet/>
      <dgm:spPr/>
      <dgm:t>
        <a:bodyPr/>
        <a:lstStyle/>
        <a:p>
          <a:pPr rtl="0"/>
          <a:r>
            <a:rPr lang="ru-RU" smtClean="0"/>
            <a:t>«</a:t>
          </a:r>
          <a:r>
            <a:rPr lang="ru-RU" i="1" smtClean="0"/>
            <a:t>Необъективная система оценивания»</a:t>
          </a:r>
          <a:endParaRPr lang="ru-RU"/>
        </a:p>
      </dgm:t>
    </dgm:pt>
    <dgm:pt modelId="{6E15AAD0-4971-408A-9FC6-0FD301D791BD}" type="parTrans" cxnId="{D62D906D-5823-4B0C-9EF4-57D027272AE7}">
      <dgm:prSet/>
      <dgm:spPr/>
      <dgm:t>
        <a:bodyPr/>
        <a:lstStyle/>
        <a:p>
          <a:endParaRPr lang="ru-RU"/>
        </a:p>
      </dgm:t>
    </dgm:pt>
    <dgm:pt modelId="{39DE9744-1BD1-4194-83D3-1710E96DB48C}" type="sibTrans" cxnId="{D62D906D-5823-4B0C-9EF4-57D027272AE7}">
      <dgm:prSet/>
      <dgm:spPr/>
      <dgm:t>
        <a:bodyPr/>
        <a:lstStyle/>
        <a:p>
          <a:endParaRPr lang="ru-RU"/>
        </a:p>
      </dgm:t>
    </dgm:pt>
    <dgm:pt modelId="{0B7FE11C-7FE7-4E30-A81E-2091562E3A09}">
      <dgm:prSet/>
      <dgm:spPr/>
      <dgm:t>
        <a:bodyPr/>
        <a:lstStyle/>
        <a:p>
          <a:pPr rtl="0"/>
          <a:r>
            <a:rPr lang="ru-RU" smtClean="0"/>
            <a:t>Локальная  проблема</a:t>
          </a:r>
          <a:endParaRPr lang="ru-RU"/>
        </a:p>
      </dgm:t>
    </dgm:pt>
    <dgm:pt modelId="{427909A5-09BE-4DD4-93C6-64A5237EFA60}" type="parTrans" cxnId="{4C3D5C39-51DA-4348-A87D-F3958D513B1F}">
      <dgm:prSet/>
      <dgm:spPr/>
      <dgm:t>
        <a:bodyPr/>
        <a:lstStyle/>
        <a:p>
          <a:endParaRPr lang="ru-RU"/>
        </a:p>
      </dgm:t>
    </dgm:pt>
    <dgm:pt modelId="{9A7E02D8-7D66-498F-AE0F-497D47ADA77E}" type="sibTrans" cxnId="{4C3D5C39-51DA-4348-A87D-F3958D513B1F}">
      <dgm:prSet/>
      <dgm:spPr/>
      <dgm:t>
        <a:bodyPr/>
        <a:lstStyle/>
        <a:p>
          <a:endParaRPr lang="ru-RU"/>
        </a:p>
      </dgm:t>
    </dgm:pt>
    <dgm:pt modelId="{240D212E-F6E2-43FA-BA66-9F3D1A1D91B0}">
      <dgm:prSet/>
      <dgm:spPr/>
      <dgm:t>
        <a:bodyPr/>
        <a:lstStyle/>
        <a:p>
          <a:pPr rtl="0"/>
          <a:r>
            <a:rPr lang="ru-RU" i="1" dirty="0" smtClean="0"/>
            <a:t>«Уборщица не убирается»</a:t>
          </a:r>
          <a:endParaRPr lang="ru-RU" dirty="0"/>
        </a:p>
      </dgm:t>
    </dgm:pt>
    <dgm:pt modelId="{A290AC62-A1AD-442A-9E10-401BDC1380C7}" type="parTrans" cxnId="{6B03D172-C13C-4529-859B-F27763FDD048}">
      <dgm:prSet/>
      <dgm:spPr/>
      <dgm:t>
        <a:bodyPr/>
        <a:lstStyle/>
        <a:p>
          <a:endParaRPr lang="ru-RU"/>
        </a:p>
      </dgm:t>
    </dgm:pt>
    <dgm:pt modelId="{28477BC5-4948-4AC1-835A-08317ADDFC55}" type="sibTrans" cxnId="{6B03D172-C13C-4529-859B-F27763FDD048}">
      <dgm:prSet/>
      <dgm:spPr/>
      <dgm:t>
        <a:bodyPr/>
        <a:lstStyle/>
        <a:p>
          <a:endParaRPr lang="ru-RU"/>
        </a:p>
      </dgm:t>
    </dgm:pt>
    <dgm:pt modelId="{2AA59D06-CAF3-490F-9DCA-0DEEC4D3007D}">
      <dgm:prSet/>
      <dgm:spPr/>
      <dgm:t>
        <a:bodyPr/>
        <a:lstStyle/>
        <a:p>
          <a:pPr rtl="0"/>
          <a:r>
            <a:rPr lang="ru-RU" i="1" smtClean="0"/>
            <a:t>«Низкое качество уборки помещений</a:t>
          </a:r>
          <a:r>
            <a:rPr lang="ru-RU" smtClean="0"/>
            <a:t>»</a:t>
          </a:r>
          <a:endParaRPr lang="ru-RU"/>
        </a:p>
      </dgm:t>
    </dgm:pt>
    <dgm:pt modelId="{5568E738-3495-4D51-A91A-47E91562D93A}" type="parTrans" cxnId="{5ED25B37-D9ED-4FDF-975B-743DF422D9CE}">
      <dgm:prSet/>
      <dgm:spPr/>
      <dgm:t>
        <a:bodyPr/>
        <a:lstStyle/>
        <a:p>
          <a:endParaRPr lang="ru-RU"/>
        </a:p>
      </dgm:t>
    </dgm:pt>
    <dgm:pt modelId="{E79D5777-0C8F-4391-8E58-08E788AD969E}" type="sibTrans" cxnId="{5ED25B37-D9ED-4FDF-975B-743DF422D9CE}">
      <dgm:prSet/>
      <dgm:spPr/>
      <dgm:t>
        <a:bodyPr/>
        <a:lstStyle/>
        <a:p>
          <a:endParaRPr lang="ru-RU"/>
        </a:p>
      </dgm:t>
    </dgm:pt>
    <dgm:pt modelId="{0855796C-1DCB-4388-9144-206A82220FEC}" type="pres">
      <dgm:prSet presAssocID="{524D05C8-A1C3-46B1-BB8F-C13286BBBF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3F49BF-F995-4185-B54B-7C9720618CF2}" type="pres">
      <dgm:prSet presAssocID="{8F5FE9CC-EFBB-4895-89C3-45DD31A6FA8E}" presName="vertFlow" presStyleCnt="0"/>
      <dgm:spPr/>
    </dgm:pt>
    <dgm:pt modelId="{2417E3EC-5887-4445-B93E-B0EB71479BA9}" type="pres">
      <dgm:prSet presAssocID="{8F5FE9CC-EFBB-4895-89C3-45DD31A6FA8E}" presName="header" presStyleLbl="node1" presStyleIdx="0" presStyleCnt="2"/>
      <dgm:spPr/>
      <dgm:t>
        <a:bodyPr/>
        <a:lstStyle/>
        <a:p>
          <a:endParaRPr lang="ru-RU"/>
        </a:p>
      </dgm:t>
    </dgm:pt>
    <dgm:pt modelId="{2C5B9469-87F4-4839-89E1-CEB546325105}" type="pres">
      <dgm:prSet presAssocID="{9800BB85-5051-4FF5-8470-1D36DD07FADC}" presName="parTrans" presStyleLbl="sibTrans2D1" presStyleIdx="0" presStyleCnt="4"/>
      <dgm:spPr/>
      <dgm:t>
        <a:bodyPr/>
        <a:lstStyle/>
        <a:p>
          <a:endParaRPr lang="ru-RU"/>
        </a:p>
      </dgm:t>
    </dgm:pt>
    <dgm:pt modelId="{9D6C7EE5-994E-4390-8D22-FE3C5484DC7E}" type="pres">
      <dgm:prSet presAssocID="{CBBDE87F-FACC-4828-9968-8BE2AF3A0801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555B7-4BCB-41F1-8462-60177332C5F0}" type="pres">
      <dgm:prSet presAssocID="{48580A18-E259-4036-8BDE-6A229FE34F4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9EF8B9F-9CB9-40E2-B658-41053B557096}" type="pres">
      <dgm:prSet presAssocID="{9BCACBF3-6F90-4FB2-A2FF-BDBB4FC7CB42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409C7-7906-45A3-8EA0-9172E12E72AF}" type="pres">
      <dgm:prSet presAssocID="{8F5FE9CC-EFBB-4895-89C3-45DD31A6FA8E}" presName="hSp" presStyleCnt="0"/>
      <dgm:spPr/>
    </dgm:pt>
    <dgm:pt modelId="{3621D121-DC07-464F-B87E-677C83C262C1}" type="pres">
      <dgm:prSet presAssocID="{0B7FE11C-7FE7-4E30-A81E-2091562E3A09}" presName="vertFlow" presStyleCnt="0"/>
      <dgm:spPr/>
    </dgm:pt>
    <dgm:pt modelId="{1C041D68-01D5-4F5C-88BF-909C6CE8CB8C}" type="pres">
      <dgm:prSet presAssocID="{0B7FE11C-7FE7-4E30-A81E-2091562E3A09}" presName="header" presStyleLbl="node1" presStyleIdx="1" presStyleCnt="2"/>
      <dgm:spPr/>
      <dgm:t>
        <a:bodyPr/>
        <a:lstStyle/>
        <a:p>
          <a:endParaRPr lang="ru-RU"/>
        </a:p>
      </dgm:t>
    </dgm:pt>
    <dgm:pt modelId="{C7B277C4-919B-4902-A8D5-B361A8B7A3E2}" type="pres">
      <dgm:prSet presAssocID="{A290AC62-A1AD-442A-9E10-401BDC1380C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7F169975-0663-4316-834D-8CE696357C06}" type="pres">
      <dgm:prSet presAssocID="{240D212E-F6E2-43FA-BA66-9F3D1A1D91B0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96CB-B2C9-4239-BBD6-2271690CF305}" type="pres">
      <dgm:prSet presAssocID="{28477BC5-4948-4AC1-835A-08317ADDFC55}" presName="sibTrans" presStyleLbl="sibTrans2D1" presStyleIdx="3" presStyleCnt="4"/>
      <dgm:spPr/>
      <dgm:t>
        <a:bodyPr/>
        <a:lstStyle/>
        <a:p>
          <a:endParaRPr lang="ru-RU"/>
        </a:p>
      </dgm:t>
    </dgm:pt>
    <dgm:pt modelId="{A306E721-9A1E-49D2-BA33-827D98305BFF}" type="pres">
      <dgm:prSet presAssocID="{2AA59D06-CAF3-490F-9DCA-0DEEC4D3007D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C6AF68-189B-47EB-9793-6D33DCB1373E}" type="presOf" srcId="{A290AC62-A1AD-442A-9E10-401BDC1380C7}" destId="{C7B277C4-919B-4902-A8D5-B361A8B7A3E2}" srcOrd="0" destOrd="0" presId="urn:microsoft.com/office/officeart/2005/8/layout/lProcess1"/>
    <dgm:cxn modelId="{5ED25B37-D9ED-4FDF-975B-743DF422D9CE}" srcId="{0B7FE11C-7FE7-4E30-A81E-2091562E3A09}" destId="{2AA59D06-CAF3-490F-9DCA-0DEEC4D3007D}" srcOrd="1" destOrd="0" parTransId="{5568E738-3495-4D51-A91A-47E91562D93A}" sibTransId="{E79D5777-0C8F-4391-8E58-08E788AD969E}"/>
    <dgm:cxn modelId="{4FD9EBF0-5CE1-42C3-ABDA-2F0671286A3B}" type="presOf" srcId="{48580A18-E259-4036-8BDE-6A229FE34F40}" destId="{335555B7-4BCB-41F1-8462-60177332C5F0}" srcOrd="0" destOrd="0" presId="urn:microsoft.com/office/officeart/2005/8/layout/lProcess1"/>
    <dgm:cxn modelId="{5091D1B8-3EAF-4D44-987D-BAE230C8225F}" type="presOf" srcId="{9800BB85-5051-4FF5-8470-1D36DD07FADC}" destId="{2C5B9469-87F4-4839-89E1-CEB546325105}" srcOrd="0" destOrd="0" presId="urn:microsoft.com/office/officeart/2005/8/layout/lProcess1"/>
    <dgm:cxn modelId="{6177E11B-DBD2-43D4-91E9-B940944A25EE}" srcId="{8F5FE9CC-EFBB-4895-89C3-45DD31A6FA8E}" destId="{CBBDE87F-FACC-4828-9968-8BE2AF3A0801}" srcOrd="0" destOrd="0" parTransId="{9800BB85-5051-4FF5-8470-1D36DD07FADC}" sibTransId="{48580A18-E259-4036-8BDE-6A229FE34F40}"/>
    <dgm:cxn modelId="{32BB7394-E82B-4A81-B6DC-0F72E9FABFF8}" type="presOf" srcId="{0B7FE11C-7FE7-4E30-A81E-2091562E3A09}" destId="{1C041D68-01D5-4F5C-88BF-909C6CE8CB8C}" srcOrd="0" destOrd="0" presId="urn:microsoft.com/office/officeart/2005/8/layout/lProcess1"/>
    <dgm:cxn modelId="{D62D906D-5823-4B0C-9EF4-57D027272AE7}" srcId="{8F5FE9CC-EFBB-4895-89C3-45DD31A6FA8E}" destId="{9BCACBF3-6F90-4FB2-A2FF-BDBB4FC7CB42}" srcOrd="1" destOrd="0" parTransId="{6E15AAD0-4971-408A-9FC6-0FD301D791BD}" sibTransId="{39DE9744-1BD1-4194-83D3-1710E96DB48C}"/>
    <dgm:cxn modelId="{50E932A1-8E3C-4889-96DB-CCFD47ED9721}" type="presOf" srcId="{240D212E-F6E2-43FA-BA66-9F3D1A1D91B0}" destId="{7F169975-0663-4316-834D-8CE696357C06}" srcOrd="0" destOrd="0" presId="urn:microsoft.com/office/officeart/2005/8/layout/lProcess1"/>
    <dgm:cxn modelId="{6B03D172-C13C-4529-859B-F27763FDD048}" srcId="{0B7FE11C-7FE7-4E30-A81E-2091562E3A09}" destId="{240D212E-F6E2-43FA-BA66-9F3D1A1D91B0}" srcOrd="0" destOrd="0" parTransId="{A290AC62-A1AD-442A-9E10-401BDC1380C7}" sibTransId="{28477BC5-4948-4AC1-835A-08317ADDFC55}"/>
    <dgm:cxn modelId="{761C4933-97CE-41FC-8C94-F644C107A173}" type="presOf" srcId="{CBBDE87F-FACC-4828-9968-8BE2AF3A0801}" destId="{9D6C7EE5-994E-4390-8D22-FE3C5484DC7E}" srcOrd="0" destOrd="0" presId="urn:microsoft.com/office/officeart/2005/8/layout/lProcess1"/>
    <dgm:cxn modelId="{30A26E99-9EDA-47BF-AB72-19CCEFFD421D}" type="presOf" srcId="{8F5FE9CC-EFBB-4895-89C3-45DD31A6FA8E}" destId="{2417E3EC-5887-4445-B93E-B0EB71479BA9}" srcOrd="0" destOrd="0" presId="urn:microsoft.com/office/officeart/2005/8/layout/lProcess1"/>
    <dgm:cxn modelId="{4C3D5C39-51DA-4348-A87D-F3958D513B1F}" srcId="{524D05C8-A1C3-46B1-BB8F-C13286BBBF6C}" destId="{0B7FE11C-7FE7-4E30-A81E-2091562E3A09}" srcOrd="1" destOrd="0" parTransId="{427909A5-09BE-4DD4-93C6-64A5237EFA60}" sibTransId="{9A7E02D8-7D66-498F-AE0F-497D47ADA77E}"/>
    <dgm:cxn modelId="{589C5B7A-31BB-490E-AB9A-4723B244F8EE}" srcId="{524D05C8-A1C3-46B1-BB8F-C13286BBBF6C}" destId="{8F5FE9CC-EFBB-4895-89C3-45DD31A6FA8E}" srcOrd="0" destOrd="0" parTransId="{B0445007-F142-43B6-97C7-2A5E06A0C4D3}" sibTransId="{B02A27CF-30C2-4017-96BC-36B9A5AE8CB8}"/>
    <dgm:cxn modelId="{BE9F33CE-64CE-4F43-909A-CCEFF7017EC1}" type="presOf" srcId="{9BCACBF3-6F90-4FB2-A2FF-BDBB4FC7CB42}" destId="{19EF8B9F-9CB9-40E2-B658-41053B557096}" srcOrd="0" destOrd="0" presId="urn:microsoft.com/office/officeart/2005/8/layout/lProcess1"/>
    <dgm:cxn modelId="{66D37E85-8D78-48D6-BD7B-C06BD27E4DB1}" type="presOf" srcId="{28477BC5-4948-4AC1-835A-08317ADDFC55}" destId="{AA5E96CB-B2C9-4239-BBD6-2271690CF305}" srcOrd="0" destOrd="0" presId="urn:microsoft.com/office/officeart/2005/8/layout/lProcess1"/>
    <dgm:cxn modelId="{8558826C-9CE1-4E9C-8CED-67C7518E592D}" type="presOf" srcId="{524D05C8-A1C3-46B1-BB8F-C13286BBBF6C}" destId="{0855796C-1DCB-4388-9144-206A82220FEC}" srcOrd="0" destOrd="0" presId="urn:microsoft.com/office/officeart/2005/8/layout/lProcess1"/>
    <dgm:cxn modelId="{46F28F5B-C553-4BF7-84EB-938A1786B069}" type="presOf" srcId="{2AA59D06-CAF3-490F-9DCA-0DEEC4D3007D}" destId="{A306E721-9A1E-49D2-BA33-827D98305BFF}" srcOrd="0" destOrd="0" presId="urn:microsoft.com/office/officeart/2005/8/layout/lProcess1"/>
    <dgm:cxn modelId="{AA84B57C-BF4F-4CE2-9B4E-3CF7832244E4}" type="presParOf" srcId="{0855796C-1DCB-4388-9144-206A82220FEC}" destId="{D73F49BF-F995-4185-B54B-7C9720618CF2}" srcOrd="0" destOrd="0" presId="urn:microsoft.com/office/officeart/2005/8/layout/lProcess1"/>
    <dgm:cxn modelId="{82D2BEDD-85C8-49E0-A9DD-9D9F30CB2836}" type="presParOf" srcId="{D73F49BF-F995-4185-B54B-7C9720618CF2}" destId="{2417E3EC-5887-4445-B93E-B0EB71479BA9}" srcOrd="0" destOrd="0" presId="urn:microsoft.com/office/officeart/2005/8/layout/lProcess1"/>
    <dgm:cxn modelId="{BE1573C0-5299-413E-8368-7AF0C66ADD13}" type="presParOf" srcId="{D73F49BF-F995-4185-B54B-7C9720618CF2}" destId="{2C5B9469-87F4-4839-89E1-CEB546325105}" srcOrd="1" destOrd="0" presId="urn:microsoft.com/office/officeart/2005/8/layout/lProcess1"/>
    <dgm:cxn modelId="{9952872B-C6A9-40B0-87C0-7B085716D952}" type="presParOf" srcId="{D73F49BF-F995-4185-B54B-7C9720618CF2}" destId="{9D6C7EE5-994E-4390-8D22-FE3C5484DC7E}" srcOrd="2" destOrd="0" presId="urn:microsoft.com/office/officeart/2005/8/layout/lProcess1"/>
    <dgm:cxn modelId="{28EB71AE-1051-4141-BF93-814E69A2BF64}" type="presParOf" srcId="{D73F49BF-F995-4185-B54B-7C9720618CF2}" destId="{335555B7-4BCB-41F1-8462-60177332C5F0}" srcOrd="3" destOrd="0" presId="urn:microsoft.com/office/officeart/2005/8/layout/lProcess1"/>
    <dgm:cxn modelId="{A6846063-30B9-40B0-9FD8-A8599ADB9860}" type="presParOf" srcId="{D73F49BF-F995-4185-B54B-7C9720618CF2}" destId="{19EF8B9F-9CB9-40E2-B658-41053B557096}" srcOrd="4" destOrd="0" presId="urn:microsoft.com/office/officeart/2005/8/layout/lProcess1"/>
    <dgm:cxn modelId="{ADC79252-0C73-4F09-9084-451D1C690E77}" type="presParOf" srcId="{0855796C-1DCB-4388-9144-206A82220FEC}" destId="{78E409C7-7906-45A3-8EA0-9172E12E72AF}" srcOrd="1" destOrd="0" presId="urn:microsoft.com/office/officeart/2005/8/layout/lProcess1"/>
    <dgm:cxn modelId="{E490E063-FC66-49AA-AC0E-04489573A2F0}" type="presParOf" srcId="{0855796C-1DCB-4388-9144-206A82220FEC}" destId="{3621D121-DC07-464F-B87E-677C83C262C1}" srcOrd="2" destOrd="0" presId="urn:microsoft.com/office/officeart/2005/8/layout/lProcess1"/>
    <dgm:cxn modelId="{C6CA5143-4E51-478C-B97B-DD1FB1A6FCCF}" type="presParOf" srcId="{3621D121-DC07-464F-B87E-677C83C262C1}" destId="{1C041D68-01D5-4F5C-88BF-909C6CE8CB8C}" srcOrd="0" destOrd="0" presId="urn:microsoft.com/office/officeart/2005/8/layout/lProcess1"/>
    <dgm:cxn modelId="{B6711803-12B9-45BE-BAF1-EF59245676EB}" type="presParOf" srcId="{3621D121-DC07-464F-B87E-677C83C262C1}" destId="{C7B277C4-919B-4902-A8D5-B361A8B7A3E2}" srcOrd="1" destOrd="0" presId="urn:microsoft.com/office/officeart/2005/8/layout/lProcess1"/>
    <dgm:cxn modelId="{C86E5DAC-44BA-45B1-911A-446B639367F2}" type="presParOf" srcId="{3621D121-DC07-464F-B87E-677C83C262C1}" destId="{7F169975-0663-4316-834D-8CE696357C06}" srcOrd="2" destOrd="0" presId="urn:microsoft.com/office/officeart/2005/8/layout/lProcess1"/>
    <dgm:cxn modelId="{C86E7A57-F43D-4B9F-9BA0-53559B62A2A6}" type="presParOf" srcId="{3621D121-DC07-464F-B87E-677C83C262C1}" destId="{AA5E96CB-B2C9-4239-BBD6-2271690CF305}" srcOrd="3" destOrd="0" presId="urn:microsoft.com/office/officeart/2005/8/layout/lProcess1"/>
    <dgm:cxn modelId="{91697A42-6DF8-40E9-BEB7-141705E0EC1C}" type="presParOf" srcId="{3621D121-DC07-464F-B87E-677C83C262C1}" destId="{A306E721-9A1E-49D2-BA33-827D98305BF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A7FD55-7349-4BEC-84CF-6E9CD254BC27}" type="doc">
      <dgm:prSet loTypeId="urn:microsoft.com/office/officeart/2008/layout/BendingPictureSemiTransparentText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D4416BB-3328-4C2C-B38C-E573FA160307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Активисты</a:t>
          </a:r>
          <a:endParaRPr lang="ru-RU" b="1" dirty="0">
            <a:solidFill>
              <a:schemeClr val="tx1"/>
            </a:solidFill>
          </a:endParaRPr>
        </a:p>
      </dgm:t>
    </dgm:pt>
    <dgm:pt modelId="{8598A9F9-614D-4C76-871C-745DAF48DEBD}" type="parTrans" cxnId="{BE639D8D-797B-49D3-95A8-4AC786F5FF8A}">
      <dgm:prSet/>
      <dgm:spPr/>
      <dgm:t>
        <a:bodyPr/>
        <a:lstStyle/>
        <a:p>
          <a:endParaRPr lang="ru-RU"/>
        </a:p>
      </dgm:t>
    </dgm:pt>
    <dgm:pt modelId="{72C818EE-9559-40E6-847A-F41DAB321C37}" type="sibTrans" cxnId="{BE639D8D-797B-49D3-95A8-4AC786F5FF8A}">
      <dgm:prSet/>
      <dgm:spPr/>
      <dgm:t>
        <a:bodyPr/>
        <a:lstStyle/>
        <a:p>
          <a:endParaRPr lang="ru-RU"/>
        </a:p>
      </dgm:t>
    </dgm:pt>
    <dgm:pt modelId="{44A814F4-B106-41FA-B58E-620B34AC6C7D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tx1"/>
              </a:solidFill>
            </a:rPr>
            <a:t>Стейкхолдеры</a:t>
          </a:r>
          <a:endParaRPr lang="ru-RU" b="1" dirty="0">
            <a:solidFill>
              <a:schemeClr val="tx1"/>
            </a:solidFill>
          </a:endParaRPr>
        </a:p>
      </dgm:t>
    </dgm:pt>
    <dgm:pt modelId="{340E963F-4494-4109-B57C-E0FEC3811EFB}" type="parTrans" cxnId="{E43D7D6A-0728-43B4-BADB-F0929A448E04}">
      <dgm:prSet/>
      <dgm:spPr/>
      <dgm:t>
        <a:bodyPr/>
        <a:lstStyle/>
        <a:p>
          <a:endParaRPr lang="ru-RU"/>
        </a:p>
      </dgm:t>
    </dgm:pt>
    <dgm:pt modelId="{58AB5F0F-67E8-407F-A4A0-0AA010C3B027}" type="sibTrans" cxnId="{E43D7D6A-0728-43B4-BADB-F0929A448E04}">
      <dgm:prSet/>
      <dgm:spPr/>
      <dgm:t>
        <a:bodyPr/>
        <a:lstStyle/>
        <a:p>
          <a:endParaRPr lang="ru-RU"/>
        </a:p>
      </dgm:t>
    </dgm:pt>
    <dgm:pt modelId="{2B654546-0B0D-4FA2-A60B-F1E6EE9B49BF}" type="pres">
      <dgm:prSet presAssocID="{DBA7FD55-7349-4BEC-84CF-6E9CD254BC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39717-EB75-4E99-8A4A-7AFB53938BBE}" type="pres">
      <dgm:prSet presAssocID="{7D4416BB-3328-4C2C-B38C-E573FA160307}" presName="composite" presStyleCnt="0"/>
      <dgm:spPr/>
    </dgm:pt>
    <dgm:pt modelId="{8E525B5B-C9C7-4F36-973A-56D353B64B55}" type="pres">
      <dgm:prSet presAssocID="{7D4416BB-3328-4C2C-B38C-E573FA160307}" presName="rect1" presStyleLbl="bgShp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8478A08-8882-4FEC-B7EF-BBE24E8C1B2F}" type="pres">
      <dgm:prSet presAssocID="{7D4416BB-3328-4C2C-B38C-E573FA160307}" presName="rect2" presStyleLbl="trBgShp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CB6C3-2C06-44B9-933D-B2A562AB0F8A}" type="pres">
      <dgm:prSet presAssocID="{72C818EE-9559-40E6-847A-F41DAB321C37}" presName="sibTrans" presStyleCnt="0"/>
      <dgm:spPr/>
    </dgm:pt>
    <dgm:pt modelId="{52DB0B47-413F-4D78-9E36-EAC2CDED586D}" type="pres">
      <dgm:prSet presAssocID="{44A814F4-B106-41FA-B58E-620B34AC6C7D}" presName="composite" presStyleCnt="0"/>
      <dgm:spPr/>
    </dgm:pt>
    <dgm:pt modelId="{949AB48B-0059-4525-8874-9A6F72A0D64C}" type="pres">
      <dgm:prSet presAssocID="{44A814F4-B106-41FA-B58E-620B34AC6C7D}" presName="rect1" presStyleLbl="bgShp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7320CE-6237-4B66-9E9D-15578EE905DA}" type="pres">
      <dgm:prSet presAssocID="{44A814F4-B106-41FA-B58E-620B34AC6C7D}" presName="rect2" presStyleLbl="trBgShp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639D8D-797B-49D3-95A8-4AC786F5FF8A}" srcId="{DBA7FD55-7349-4BEC-84CF-6E9CD254BC27}" destId="{7D4416BB-3328-4C2C-B38C-E573FA160307}" srcOrd="0" destOrd="0" parTransId="{8598A9F9-614D-4C76-871C-745DAF48DEBD}" sibTransId="{72C818EE-9559-40E6-847A-F41DAB321C37}"/>
    <dgm:cxn modelId="{CD5A7327-F149-46B3-9066-112ABF8F1FA0}" type="presOf" srcId="{7D4416BB-3328-4C2C-B38C-E573FA160307}" destId="{08478A08-8882-4FEC-B7EF-BBE24E8C1B2F}" srcOrd="0" destOrd="0" presId="urn:microsoft.com/office/officeart/2008/layout/BendingPictureSemiTransparentText"/>
    <dgm:cxn modelId="{A0A41905-A539-43D4-8B81-73CAB6200CE2}" type="presOf" srcId="{44A814F4-B106-41FA-B58E-620B34AC6C7D}" destId="{397320CE-6237-4B66-9E9D-15578EE905DA}" srcOrd="0" destOrd="0" presId="urn:microsoft.com/office/officeart/2008/layout/BendingPictureSemiTransparentText"/>
    <dgm:cxn modelId="{CA8335A0-0C65-4E82-900F-30B4050E7A21}" type="presOf" srcId="{DBA7FD55-7349-4BEC-84CF-6E9CD254BC27}" destId="{2B654546-0B0D-4FA2-A60B-F1E6EE9B49BF}" srcOrd="0" destOrd="0" presId="urn:microsoft.com/office/officeart/2008/layout/BendingPictureSemiTransparentText"/>
    <dgm:cxn modelId="{E43D7D6A-0728-43B4-BADB-F0929A448E04}" srcId="{DBA7FD55-7349-4BEC-84CF-6E9CD254BC27}" destId="{44A814F4-B106-41FA-B58E-620B34AC6C7D}" srcOrd="1" destOrd="0" parTransId="{340E963F-4494-4109-B57C-E0FEC3811EFB}" sibTransId="{58AB5F0F-67E8-407F-A4A0-0AA010C3B027}"/>
    <dgm:cxn modelId="{F60A7D29-BF92-484D-AF4E-66D254985E6C}" type="presParOf" srcId="{2B654546-0B0D-4FA2-A60B-F1E6EE9B49BF}" destId="{AE839717-EB75-4E99-8A4A-7AFB53938BBE}" srcOrd="0" destOrd="0" presId="urn:microsoft.com/office/officeart/2008/layout/BendingPictureSemiTransparentText"/>
    <dgm:cxn modelId="{021EA948-CEFD-4A01-89A1-99BFA6B5D617}" type="presParOf" srcId="{AE839717-EB75-4E99-8A4A-7AFB53938BBE}" destId="{8E525B5B-C9C7-4F36-973A-56D353B64B55}" srcOrd="0" destOrd="0" presId="urn:microsoft.com/office/officeart/2008/layout/BendingPictureSemiTransparentText"/>
    <dgm:cxn modelId="{640F4395-2D27-422A-AE9A-05BC9A048BDE}" type="presParOf" srcId="{AE839717-EB75-4E99-8A4A-7AFB53938BBE}" destId="{08478A08-8882-4FEC-B7EF-BBE24E8C1B2F}" srcOrd="1" destOrd="0" presId="urn:microsoft.com/office/officeart/2008/layout/BendingPictureSemiTransparentText"/>
    <dgm:cxn modelId="{CA06A784-156E-43CD-999A-361136594F96}" type="presParOf" srcId="{2B654546-0B0D-4FA2-A60B-F1E6EE9B49BF}" destId="{A58CB6C3-2C06-44B9-933D-B2A562AB0F8A}" srcOrd="1" destOrd="0" presId="urn:microsoft.com/office/officeart/2008/layout/BendingPictureSemiTransparentText"/>
    <dgm:cxn modelId="{7474C44C-C0C2-4A3F-9C96-6B65BD3AC1E5}" type="presParOf" srcId="{2B654546-0B0D-4FA2-A60B-F1E6EE9B49BF}" destId="{52DB0B47-413F-4D78-9E36-EAC2CDED586D}" srcOrd="2" destOrd="0" presId="urn:microsoft.com/office/officeart/2008/layout/BendingPictureSemiTransparentText"/>
    <dgm:cxn modelId="{5BBA163B-5AE5-46A2-B1B0-35066BBFBE90}" type="presParOf" srcId="{52DB0B47-413F-4D78-9E36-EAC2CDED586D}" destId="{949AB48B-0059-4525-8874-9A6F72A0D64C}" srcOrd="0" destOrd="0" presId="urn:microsoft.com/office/officeart/2008/layout/BendingPictureSemiTransparentText"/>
    <dgm:cxn modelId="{3E153F4B-18AD-46DE-885B-669EA354DDC9}" type="presParOf" srcId="{52DB0B47-413F-4D78-9E36-EAC2CDED586D}" destId="{397320CE-6237-4B66-9E9D-15578EE905DA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529557-B6F3-441F-B91D-BFF8116F6009}" type="doc">
      <dgm:prSet loTypeId="urn:microsoft.com/office/officeart/2009/3/layout/IncreasingArrowsProcess" loCatId="process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16BBF25F-E3A3-45FF-841B-07625152E501}">
      <dgm:prSet custT="1"/>
      <dgm:spPr/>
      <dgm:t>
        <a:bodyPr/>
        <a:lstStyle/>
        <a:p>
          <a:pPr rtl="0"/>
          <a:r>
            <a:rPr lang="ru-RU" sz="2800" b="1" smtClean="0"/>
            <a:t>Массовые опросы</a:t>
          </a:r>
          <a:endParaRPr lang="ru-RU" sz="2800" b="1"/>
        </a:p>
      </dgm:t>
    </dgm:pt>
    <dgm:pt modelId="{925CE698-B1D0-4E10-9E93-729F538B4C9F}" type="parTrans" cxnId="{DA2F57BA-F758-4CEE-857C-D63AEF8B6B19}">
      <dgm:prSet/>
      <dgm:spPr/>
      <dgm:t>
        <a:bodyPr/>
        <a:lstStyle/>
        <a:p>
          <a:endParaRPr lang="ru-RU"/>
        </a:p>
      </dgm:t>
    </dgm:pt>
    <dgm:pt modelId="{BA5AA4DB-0B8B-4C2C-A89D-0C9D662798B9}" type="sibTrans" cxnId="{DA2F57BA-F758-4CEE-857C-D63AEF8B6B19}">
      <dgm:prSet/>
      <dgm:spPr/>
      <dgm:t>
        <a:bodyPr/>
        <a:lstStyle/>
        <a:p>
          <a:endParaRPr lang="ru-RU"/>
        </a:p>
      </dgm:t>
    </dgm:pt>
    <dgm:pt modelId="{A7FB1588-E346-4CD3-AC5E-206897016E78}">
      <dgm:prSet custT="1"/>
      <dgm:spPr/>
      <dgm:t>
        <a:bodyPr/>
        <a:lstStyle/>
        <a:p>
          <a:pPr rtl="0"/>
          <a:r>
            <a:rPr lang="ru-RU" sz="2800" smtClean="0"/>
            <a:t>Электронные</a:t>
          </a:r>
          <a:endParaRPr lang="ru-RU" sz="2800"/>
        </a:p>
      </dgm:t>
    </dgm:pt>
    <dgm:pt modelId="{E25D6F54-6761-4FCB-9A18-D4E8AC4D33D0}" type="parTrans" cxnId="{54EA18BA-D4C2-4F9A-BCB1-E36338C0572A}">
      <dgm:prSet/>
      <dgm:spPr/>
      <dgm:t>
        <a:bodyPr/>
        <a:lstStyle/>
        <a:p>
          <a:endParaRPr lang="ru-RU"/>
        </a:p>
      </dgm:t>
    </dgm:pt>
    <dgm:pt modelId="{AB581626-1241-4645-8B38-F555F4153708}" type="sibTrans" cxnId="{54EA18BA-D4C2-4F9A-BCB1-E36338C0572A}">
      <dgm:prSet/>
      <dgm:spPr/>
      <dgm:t>
        <a:bodyPr/>
        <a:lstStyle/>
        <a:p>
          <a:endParaRPr lang="ru-RU"/>
        </a:p>
      </dgm:t>
    </dgm:pt>
    <dgm:pt modelId="{A8341B4E-E6FC-4AF7-AA6C-576BA177B297}">
      <dgm:prSet custT="1"/>
      <dgm:spPr/>
      <dgm:t>
        <a:bodyPr/>
        <a:lstStyle/>
        <a:p>
          <a:pPr rtl="0"/>
          <a:r>
            <a:rPr lang="ru-RU" sz="2800" smtClean="0"/>
            <a:t>«Бумажные»</a:t>
          </a:r>
          <a:endParaRPr lang="ru-RU" sz="2800"/>
        </a:p>
      </dgm:t>
    </dgm:pt>
    <dgm:pt modelId="{890F751E-8686-47E2-9875-CB900E8AF3D2}" type="parTrans" cxnId="{F9AB511A-95E9-451D-8EAB-3D744427AD1D}">
      <dgm:prSet/>
      <dgm:spPr/>
      <dgm:t>
        <a:bodyPr/>
        <a:lstStyle/>
        <a:p>
          <a:endParaRPr lang="ru-RU"/>
        </a:p>
      </dgm:t>
    </dgm:pt>
    <dgm:pt modelId="{CD8F0719-DE11-4D29-9FDE-398AC59E6936}" type="sibTrans" cxnId="{F9AB511A-95E9-451D-8EAB-3D744427AD1D}">
      <dgm:prSet/>
      <dgm:spPr/>
      <dgm:t>
        <a:bodyPr/>
        <a:lstStyle/>
        <a:p>
          <a:endParaRPr lang="ru-RU"/>
        </a:p>
      </dgm:t>
    </dgm:pt>
    <dgm:pt modelId="{EB42B3BB-AB3D-45F6-B924-C21BB5A50BF3}">
      <dgm:prSet custT="1"/>
      <dgm:spPr/>
      <dgm:t>
        <a:bodyPr/>
        <a:lstStyle/>
        <a:p>
          <a:pPr rtl="0"/>
          <a:r>
            <a:rPr lang="ru-RU" sz="2800" smtClean="0"/>
            <a:t>Устные (интервью)</a:t>
          </a:r>
          <a:endParaRPr lang="ru-RU" sz="2800"/>
        </a:p>
      </dgm:t>
    </dgm:pt>
    <dgm:pt modelId="{73EEA1A2-944C-47B3-B370-58C237E0EB7C}" type="parTrans" cxnId="{14573AB4-D1B0-4CD2-B183-66AFBB5DCDBA}">
      <dgm:prSet/>
      <dgm:spPr/>
      <dgm:t>
        <a:bodyPr/>
        <a:lstStyle/>
        <a:p>
          <a:endParaRPr lang="ru-RU"/>
        </a:p>
      </dgm:t>
    </dgm:pt>
    <dgm:pt modelId="{FDFA7CFB-8707-4693-A1E8-6377C9E40FD2}" type="sibTrans" cxnId="{14573AB4-D1B0-4CD2-B183-66AFBB5DCDBA}">
      <dgm:prSet/>
      <dgm:spPr/>
      <dgm:t>
        <a:bodyPr/>
        <a:lstStyle/>
        <a:p>
          <a:endParaRPr lang="ru-RU"/>
        </a:p>
      </dgm:t>
    </dgm:pt>
    <dgm:pt modelId="{ED39C8F2-3C49-4651-A6E3-8AF2406DC088}">
      <dgm:prSet custT="1"/>
      <dgm:spPr/>
      <dgm:t>
        <a:bodyPr/>
        <a:lstStyle/>
        <a:p>
          <a:pPr rtl="0"/>
          <a:r>
            <a:rPr lang="ru-RU" sz="2800" b="1" smtClean="0"/>
            <a:t>Экспертное мнение</a:t>
          </a:r>
          <a:endParaRPr lang="ru-RU" sz="2800" b="1"/>
        </a:p>
      </dgm:t>
    </dgm:pt>
    <dgm:pt modelId="{39B9853C-A83E-401B-A59E-4209183F39B4}" type="parTrans" cxnId="{2234A922-2C29-42FA-BCF1-F93F18DF2809}">
      <dgm:prSet/>
      <dgm:spPr/>
      <dgm:t>
        <a:bodyPr/>
        <a:lstStyle/>
        <a:p>
          <a:endParaRPr lang="ru-RU"/>
        </a:p>
      </dgm:t>
    </dgm:pt>
    <dgm:pt modelId="{0D6DE699-5DCE-4516-B2B7-EAE2202ED6F0}" type="sibTrans" cxnId="{2234A922-2C29-42FA-BCF1-F93F18DF2809}">
      <dgm:prSet/>
      <dgm:spPr/>
      <dgm:t>
        <a:bodyPr/>
        <a:lstStyle/>
        <a:p>
          <a:endParaRPr lang="ru-RU"/>
        </a:p>
      </dgm:t>
    </dgm:pt>
    <dgm:pt modelId="{92386FAE-226C-4B7B-B775-88869704DB20}">
      <dgm:prSet custT="1"/>
      <dgm:spPr/>
      <dgm:t>
        <a:bodyPr/>
        <a:lstStyle/>
        <a:p>
          <a:pPr rtl="0"/>
          <a:r>
            <a:rPr lang="ru-RU" sz="2800" smtClean="0"/>
            <a:t>Фокус группа</a:t>
          </a:r>
          <a:endParaRPr lang="ru-RU" sz="2800"/>
        </a:p>
      </dgm:t>
    </dgm:pt>
    <dgm:pt modelId="{F28C8056-9BC9-4FB6-A57C-559861F5D31F}" type="parTrans" cxnId="{6F1805AA-99A8-4326-A5B5-6318DE56D7AE}">
      <dgm:prSet/>
      <dgm:spPr/>
      <dgm:t>
        <a:bodyPr/>
        <a:lstStyle/>
        <a:p>
          <a:endParaRPr lang="ru-RU"/>
        </a:p>
      </dgm:t>
    </dgm:pt>
    <dgm:pt modelId="{A421E6D5-C638-4B19-A3D2-9964C3D26ECE}" type="sibTrans" cxnId="{6F1805AA-99A8-4326-A5B5-6318DE56D7AE}">
      <dgm:prSet/>
      <dgm:spPr/>
      <dgm:t>
        <a:bodyPr/>
        <a:lstStyle/>
        <a:p>
          <a:endParaRPr lang="ru-RU"/>
        </a:p>
      </dgm:t>
    </dgm:pt>
    <dgm:pt modelId="{1B4B74A3-B6B7-436F-BE92-063DD595DB6A}">
      <dgm:prSet custT="1"/>
      <dgm:spPr/>
      <dgm:t>
        <a:bodyPr/>
        <a:lstStyle/>
        <a:p>
          <a:pPr rtl="0"/>
          <a:r>
            <a:rPr lang="ru-RU" sz="2800" smtClean="0"/>
            <a:t>Опрос экспертов</a:t>
          </a:r>
          <a:endParaRPr lang="ru-RU" sz="2800"/>
        </a:p>
      </dgm:t>
    </dgm:pt>
    <dgm:pt modelId="{0361AB44-4402-408B-95CE-20D17000951B}" type="parTrans" cxnId="{72B9762C-A7A0-4F6F-810D-5180D4EFED9F}">
      <dgm:prSet/>
      <dgm:spPr/>
      <dgm:t>
        <a:bodyPr/>
        <a:lstStyle/>
        <a:p>
          <a:endParaRPr lang="ru-RU"/>
        </a:p>
      </dgm:t>
    </dgm:pt>
    <dgm:pt modelId="{CCFEEAF5-6FC4-4077-AEE1-7171F682C70E}" type="sibTrans" cxnId="{72B9762C-A7A0-4F6F-810D-5180D4EFED9F}">
      <dgm:prSet/>
      <dgm:spPr/>
      <dgm:t>
        <a:bodyPr/>
        <a:lstStyle/>
        <a:p>
          <a:endParaRPr lang="ru-RU"/>
        </a:p>
      </dgm:t>
    </dgm:pt>
    <dgm:pt modelId="{925C22E9-7C84-4CC5-99D7-FA283E384959}">
      <dgm:prSet custT="1"/>
      <dgm:spPr/>
      <dgm:t>
        <a:bodyPr/>
        <a:lstStyle/>
        <a:p>
          <a:pPr rtl="0"/>
          <a:r>
            <a:rPr lang="ru-RU" sz="2800" b="1" smtClean="0"/>
            <a:t>Генерация идей</a:t>
          </a:r>
          <a:endParaRPr lang="ru-RU" sz="2800" b="1"/>
        </a:p>
      </dgm:t>
    </dgm:pt>
    <dgm:pt modelId="{577BF056-4E8F-4902-AB41-7E829B5E240E}" type="parTrans" cxnId="{3EA6A6FD-0C57-4782-9E28-F396CC913A2D}">
      <dgm:prSet/>
      <dgm:spPr/>
      <dgm:t>
        <a:bodyPr/>
        <a:lstStyle/>
        <a:p>
          <a:endParaRPr lang="ru-RU"/>
        </a:p>
      </dgm:t>
    </dgm:pt>
    <dgm:pt modelId="{1F77628E-F237-49E3-ADC0-5E92270B9F44}" type="sibTrans" cxnId="{3EA6A6FD-0C57-4782-9E28-F396CC913A2D}">
      <dgm:prSet/>
      <dgm:spPr/>
      <dgm:t>
        <a:bodyPr/>
        <a:lstStyle/>
        <a:p>
          <a:endParaRPr lang="ru-RU"/>
        </a:p>
      </dgm:t>
    </dgm:pt>
    <dgm:pt modelId="{B6B3874B-DDAD-4946-9B7C-DEDE1F9DCF97}">
      <dgm:prSet custT="1"/>
      <dgm:spPr/>
      <dgm:t>
        <a:bodyPr/>
        <a:lstStyle/>
        <a:p>
          <a:pPr rtl="0"/>
          <a:r>
            <a:rPr lang="ru-RU" sz="2800" dirty="0" smtClean="0"/>
            <a:t>«Мозговой штурм»</a:t>
          </a:r>
          <a:endParaRPr lang="ru-RU" sz="2800" dirty="0"/>
        </a:p>
      </dgm:t>
    </dgm:pt>
    <dgm:pt modelId="{6ECF8DDC-91AD-413F-949F-C78C512601DD}" type="parTrans" cxnId="{3F6C7C2B-2232-4218-9748-8AE2A9404605}">
      <dgm:prSet/>
      <dgm:spPr/>
      <dgm:t>
        <a:bodyPr/>
        <a:lstStyle/>
        <a:p>
          <a:endParaRPr lang="ru-RU"/>
        </a:p>
      </dgm:t>
    </dgm:pt>
    <dgm:pt modelId="{A03BA347-9F3A-4A87-8312-A5E8DBAA818F}" type="sibTrans" cxnId="{3F6C7C2B-2232-4218-9748-8AE2A9404605}">
      <dgm:prSet/>
      <dgm:spPr/>
      <dgm:t>
        <a:bodyPr/>
        <a:lstStyle/>
        <a:p>
          <a:endParaRPr lang="ru-RU"/>
        </a:p>
      </dgm:t>
    </dgm:pt>
    <dgm:pt modelId="{3B9E178C-115B-4E06-923D-CD2B321BE3B9}" type="pres">
      <dgm:prSet presAssocID="{B9529557-B6F3-441F-B91D-BFF8116F600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09E0E97-F7E1-4A04-9DB6-0A18B5F8749F}" type="pres">
      <dgm:prSet presAssocID="{16BBF25F-E3A3-45FF-841B-07625152E50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3884B-BBED-4655-8063-34D6F194DE08}" type="pres">
      <dgm:prSet presAssocID="{16BBF25F-E3A3-45FF-841B-07625152E50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3F51D-26D4-4F78-AC72-1614D06BC99D}" type="pres">
      <dgm:prSet presAssocID="{ED39C8F2-3C49-4651-A6E3-8AF2406DC08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BB82D-43E6-4585-AB7C-2E75A2DEE008}" type="pres">
      <dgm:prSet presAssocID="{ED39C8F2-3C49-4651-A6E3-8AF2406DC08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6F9C3-F88E-4566-A0C1-8B72CE3A9EF6}" type="pres">
      <dgm:prSet presAssocID="{925C22E9-7C84-4CC5-99D7-FA283E384959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9BBD6-DAFF-4F19-A414-598E106FEFE8}" type="pres">
      <dgm:prSet presAssocID="{925C22E9-7C84-4CC5-99D7-FA283E38495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A6A6FD-0C57-4782-9E28-F396CC913A2D}" srcId="{B9529557-B6F3-441F-B91D-BFF8116F6009}" destId="{925C22E9-7C84-4CC5-99D7-FA283E384959}" srcOrd="2" destOrd="0" parTransId="{577BF056-4E8F-4902-AB41-7E829B5E240E}" sibTransId="{1F77628E-F237-49E3-ADC0-5E92270B9F44}"/>
    <dgm:cxn modelId="{DA2F57BA-F758-4CEE-857C-D63AEF8B6B19}" srcId="{B9529557-B6F3-441F-B91D-BFF8116F6009}" destId="{16BBF25F-E3A3-45FF-841B-07625152E501}" srcOrd="0" destOrd="0" parTransId="{925CE698-B1D0-4E10-9E93-729F538B4C9F}" sibTransId="{BA5AA4DB-0B8B-4C2C-A89D-0C9D662798B9}"/>
    <dgm:cxn modelId="{2F0A893B-1115-4201-9E77-96F11FDECA84}" type="presOf" srcId="{B6B3874B-DDAD-4946-9B7C-DEDE1F9DCF97}" destId="{2059BBD6-DAFF-4F19-A414-598E106FEFE8}" srcOrd="0" destOrd="0" presId="urn:microsoft.com/office/officeart/2009/3/layout/IncreasingArrowsProcess"/>
    <dgm:cxn modelId="{9ED418AE-19F7-4501-AF83-624EB456657C}" type="presOf" srcId="{92386FAE-226C-4B7B-B775-88869704DB20}" destId="{E96BB82D-43E6-4585-AB7C-2E75A2DEE008}" srcOrd="0" destOrd="0" presId="urn:microsoft.com/office/officeart/2009/3/layout/IncreasingArrowsProcess"/>
    <dgm:cxn modelId="{6F1805AA-99A8-4326-A5B5-6318DE56D7AE}" srcId="{ED39C8F2-3C49-4651-A6E3-8AF2406DC088}" destId="{92386FAE-226C-4B7B-B775-88869704DB20}" srcOrd="0" destOrd="0" parTransId="{F28C8056-9BC9-4FB6-A57C-559861F5D31F}" sibTransId="{A421E6D5-C638-4B19-A3D2-9964C3D26ECE}"/>
    <dgm:cxn modelId="{32701E71-26EE-4520-A971-3BE7EB149442}" type="presOf" srcId="{1B4B74A3-B6B7-436F-BE92-063DD595DB6A}" destId="{E96BB82D-43E6-4585-AB7C-2E75A2DEE008}" srcOrd="0" destOrd="1" presId="urn:microsoft.com/office/officeart/2009/3/layout/IncreasingArrowsProcess"/>
    <dgm:cxn modelId="{54EA18BA-D4C2-4F9A-BCB1-E36338C0572A}" srcId="{16BBF25F-E3A3-45FF-841B-07625152E501}" destId="{A7FB1588-E346-4CD3-AC5E-206897016E78}" srcOrd="0" destOrd="0" parTransId="{E25D6F54-6761-4FCB-9A18-D4E8AC4D33D0}" sibTransId="{AB581626-1241-4645-8B38-F555F4153708}"/>
    <dgm:cxn modelId="{4F7D85C8-C004-4235-8F14-C068A44B7E69}" type="presOf" srcId="{A8341B4E-E6FC-4AF7-AA6C-576BA177B297}" destId="{28F3884B-BBED-4655-8063-34D6F194DE08}" srcOrd="0" destOrd="1" presId="urn:microsoft.com/office/officeart/2009/3/layout/IncreasingArrowsProcess"/>
    <dgm:cxn modelId="{F9AB511A-95E9-451D-8EAB-3D744427AD1D}" srcId="{16BBF25F-E3A3-45FF-841B-07625152E501}" destId="{A8341B4E-E6FC-4AF7-AA6C-576BA177B297}" srcOrd="1" destOrd="0" parTransId="{890F751E-8686-47E2-9875-CB900E8AF3D2}" sibTransId="{CD8F0719-DE11-4D29-9FDE-398AC59E6936}"/>
    <dgm:cxn modelId="{2234A922-2C29-42FA-BCF1-F93F18DF2809}" srcId="{B9529557-B6F3-441F-B91D-BFF8116F6009}" destId="{ED39C8F2-3C49-4651-A6E3-8AF2406DC088}" srcOrd="1" destOrd="0" parTransId="{39B9853C-A83E-401B-A59E-4209183F39B4}" sibTransId="{0D6DE699-5DCE-4516-B2B7-EAE2202ED6F0}"/>
    <dgm:cxn modelId="{E2D827B5-C7C0-4D7A-8E64-D81A1FDC5D2B}" type="presOf" srcId="{B9529557-B6F3-441F-B91D-BFF8116F6009}" destId="{3B9E178C-115B-4E06-923D-CD2B321BE3B9}" srcOrd="0" destOrd="0" presId="urn:microsoft.com/office/officeart/2009/3/layout/IncreasingArrowsProcess"/>
    <dgm:cxn modelId="{9B6F29A7-8049-4771-A645-72ACAB8D627E}" type="presOf" srcId="{ED39C8F2-3C49-4651-A6E3-8AF2406DC088}" destId="{8E63F51D-26D4-4F78-AC72-1614D06BC99D}" srcOrd="0" destOrd="0" presId="urn:microsoft.com/office/officeart/2009/3/layout/IncreasingArrowsProcess"/>
    <dgm:cxn modelId="{DDA4C771-D7B0-40CE-8675-17AF9EAF5C95}" type="presOf" srcId="{925C22E9-7C84-4CC5-99D7-FA283E384959}" destId="{DE76F9C3-F88E-4566-A0C1-8B72CE3A9EF6}" srcOrd="0" destOrd="0" presId="urn:microsoft.com/office/officeart/2009/3/layout/IncreasingArrowsProcess"/>
    <dgm:cxn modelId="{72B9762C-A7A0-4F6F-810D-5180D4EFED9F}" srcId="{ED39C8F2-3C49-4651-A6E3-8AF2406DC088}" destId="{1B4B74A3-B6B7-436F-BE92-063DD595DB6A}" srcOrd="1" destOrd="0" parTransId="{0361AB44-4402-408B-95CE-20D17000951B}" sibTransId="{CCFEEAF5-6FC4-4077-AEE1-7171F682C70E}"/>
    <dgm:cxn modelId="{E60BCEFE-C0F6-44AF-8C25-93756CAE8278}" type="presOf" srcId="{A7FB1588-E346-4CD3-AC5E-206897016E78}" destId="{28F3884B-BBED-4655-8063-34D6F194DE08}" srcOrd="0" destOrd="0" presId="urn:microsoft.com/office/officeart/2009/3/layout/IncreasingArrowsProcess"/>
    <dgm:cxn modelId="{3F6C7C2B-2232-4218-9748-8AE2A9404605}" srcId="{925C22E9-7C84-4CC5-99D7-FA283E384959}" destId="{B6B3874B-DDAD-4946-9B7C-DEDE1F9DCF97}" srcOrd="0" destOrd="0" parTransId="{6ECF8DDC-91AD-413F-949F-C78C512601DD}" sibTransId="{A03BA347-9F3A-4A87-8312-A5E8DBAA818F}"/>
    <dgm:cxn modelId="{8CB91745-0BD1-49A7-83D2-71A302E22FFC}" type="presOf" srcId="{16BBF25F-E3A3-45FF-841B-07625152E501}" destId="{309E0E97-F7E1-4A04-9DB6-0A18B5F8749F}" srcOrd="0" destOrd="0" presId="urn:microsoft.com/office/officeart/2009/3/layout/IncreasingArrowsProcess"/>
    <dgm:cxn modelId="{F19B5403-EF3F-4AB7-9104-F600D48904AF}" type="presOf" srcId="{EB42B3BB-AB3D-45F6-B924-C21BB5A50BF3}" destId="{28F3884B-BBED-4655-8063-34D6F194DE08}" srcOrd="0" destOrd="2" presId="urn:microsoft.com/office/officeart/2009/3/layout/IncreasingArrowsProcess"/>
    <dgm:cxn modelId="{14573AB4-D1B0-4CD2-B183-66AFBB5DCDBA}" srcId="{16BBF25F-E3A3-45FF-841B-07625152E501}" destId="{EB42B3BB-AB3D-45F6-B924-C21BB5A50BF3}" srcOrd="2" destOrd="0" parTransId="{73EEA1A2-944C-47B3-B370-58C237E0EB7C}" sibTransId="{FDFA7CFB-8707-4693-A1E8-6377C9E40FD2}"/>
    <dgm:cxn modelId="{82E90125-0A71-4F4A-84CA-B88C4D5DC25D}" type="presParOf" srcId="{3B9E178C-115B-4E06-923D-CD2B321BE3B9}" destId="{309E0E97-F7E1-4A04-9DB6-0A18B5F8749F}" srcOrd="0" destOrd="0" presId="urn:microsoft.com/office/officeart/2009/3/layout/IncreasingArrowsProcess"/>
    <dgm:cxn modelId="{F79F906B-24D0-4CB6-A1BB-38DAE21B29A9}" type="presParOf" srcId="{3B9E178C-115B-4E06-923D-CD2B321BE3B9}" destId="{28F3884B-BBED-4655-8063-34D6F194DE08}" srcOrd="1" destOrd="0" presId="urn:microsoft.com/office/officeart/2009/3/layout/IncreasingArrowsProcess"/>
    <dgm:cxn modelId="{DE66A855-A22E-420F-93AA-532AED4F5824}" type="presParOf" srcId="{3B9E178C-115B-4E06-923D-CD2B321BE3B9}" destId="{8E63F51D-26D4-4F78-AC72-1614D06BC99D}" srcOrd="2" destOrd="0" presId="urn:microsoft.com/office/officeart/2009/3/layout/IncreasingArrowsProcess"/>
    <dgm:cxn modelId="{F4925DCB-256D-4129-B57E-3ED030C6194E}" type="presParOf" srcId="{3B9E178C-115B-4E06-923D-CD2B321BE3B9}" destId="{E96BB82D-43E6-4585-AB7C-2E75A2DEE008}" srcOrd="3" destOrd="0" presId="urn:microsoft.com/office/officeart/2009/3/layout/IncreasingArrowsProcess"/>
    <dgm:cxn modelId="{60A1F3DD-83EC-446A-A9E0-98B2A01D0E28}" type="presParOf" srcId="{3B9E178C-115B-4E06-923D-CD2B321BE3B9}" destId="{DE76F9C3-F88E-4566-A0C1-8B72CE3A9EF6}" srcOrd="4" destOrd="0" presId="urn:microsoft.com/office/officeart/2009/3/layout/IncreasingArrowsProcess"/>
    <dgm:cxn modelId="{610DA6A3-794C-4473-AF17-F32A562403D3}" type="presParOf" srcId="{3B9E178C-115B-4E06-923D-CD2B321BE3B9}" destId="{2059BBD6-DAFF-4F19-A414-598E106FEFE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3CB13-0453-4BAD-BFCC-581CFA8B9690}">
      <dsp:nvSpPr>
        <dsp:cNvPr id="0" name=""/>
        <dsp:cNvSpPr/>
      </dsp:nvSpPr>
      <dsp:spPr>
        <a:xfrm>
          <a:off x="0" y="533541"/>
          <a:ext cx="8229600" cy="3931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66496" rIns="638708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Общественный мониторинг (ст. 19);</a:t>
          </a:r>
          <a:endParaRPr lang="ru-RU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Общественная проверка (ст. 20);</a:t>
          </a:r>
          <a:endParaRPr lang="ru-RU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Общественная экспертиза (ст. 22);</a:t>
          </a:r>
          <a:endParaRPr lang="ru-RU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Общественное обсуждение (ст. 24);</a:t>
          </a:r>
          <a:endParaRPr lang="ru-RU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Общественные (публичные) слушания (ст. 25).</a:t>
          </a:r>
          <a:endParaRPr lang="ru-RU" sz="3200" kern="1200"/>
        </a:p>
      </dsp:txBody>
      <dsp:txXfrm>
        <a:off x="0" y="533541"/>
        <a:ext cx="8229600" cy="3931199"/>
      </dsp:txXfrm>
    </dsp:sp>
    <dsp:sp modelId="{F0C4AE32-A86F-4A9E-953A-D9A98F0DE8EF}">
      <dsp:nvSpPr>
        <dsp:cNvPr id="0" name=""/>
        <dsp:cNvSpPr/>
      </dsp:nvSpPr>
      <dsp:spPr>
        <a:xfrm>
          <a:off x="411480" y="61221"/>
          <a:ext cx="5760720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№</a:t>
          </a:r>
          <a:r>
            <a:rPr lang="en-US" sz="3200" kern="1200" smtClean="0"/>
            <a:t>212-</a:t>
          </a:r>
          <a:r>
            <a:rPr lang="ru-RU" sz="3200" kern="1200" smtClean="0"/>
            <a:t>ФЗ</a:t>
          </a:r>
          <a:endParaRPr lang="ru-RU" sz="3200" kern="1200"/>
        </a:p>
      </dsp:txBody>
      <dsp:txXfrm>
        <a:off x="457594" y="107335"/>
        <a:ext cx="5668492" cy="8524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DD437-DD5C-4381-BB53-6C23FBBFC6EB}">
      <dsp:nvSpPr>
        <dsp:cNvPr id="0" name=""/>
        <dsp:cNvSpPr/>
      </dsp:nvSpPr>
      <dsp:spPr>
        <a:xfrm>
          <a:off x="504063" y="351"/>
          <a:ext cx="4648488" cy="17063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Методика </a:t>
          </a:r>
          <a:endParaRPr lang="ru-RU" sz="20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Форма ОК</a:t>
          </a:r>
          <a:endParaRPr lang="ru-RU" sz="16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Оценочные процедуры</a:t>
          </a:r>
          <a:endParaRPr lang="ru-RU" sz="16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 их последовательность</a:t>
          </a:r>
          <a:endParaRPr lang="ru-RU" sz="1600" kern="1200" dirty="0"/>
        </a:p>
      </dsp:txBody>
      <dsp:txXfrm>
        <a:off x="504063" y="351"/>
        <a:ext cx="4648488" cy="1706378"/>
      </dsp:txXfrm>
    </dsp:sp>
    <dsp:sp modelId="{51194992-1779-4A76-8FA0-4988FE4EB2E4}">
      <dsp:nvSpPr>
        <dsp:cNvPr id="0" name=""/>
        <dsp:cNvSpPr/>
      </dsp:nvSpPr>
      <dsp:spPr>
        <a:xfrm>
          <a:off x="5436948" y="351"/>
          <a:ext cx="2843964" cy="1706378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Критерии, показатели, индикаторы</a:t>
          </a:r>
          <a:endParaRPr lang="ru-RU" sz="2000" kern="1200" dirty="0"/>
        </a:p>
      </dsp:txBody>
      <dsp:txXfrm>
        <a:off x="5436948" y="351"/>
        <a:ext cx="2843964" cy="1706378"/>
      </dsp:txXfrm>
    </dsp:sp>
    <dsp:sp modelId="{8768C3DC-AB64-42B3-B79E-DE9199FC6E9E}">
      <dsp:nvSpPr>
        <dsp:cNvPr id="0" name=""/>
        <dsp:cNvSpPr/>
      </dsp:nvSpPr>
      <dsp:spPr>
        <a:xfrm>
          <a:off x="277683" y="1991126"/>
          <a:ext cx="2843964" cy="1706378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Источники информации</a:t>
          </a:r>
          <a:endParaRPr lang="ru-RU" sz="2000" kern="1200" dirty="0"/>
        </a:p>
      </dsp:txBody>
      <dsp:txXfrm>
        <a:off x="277683" y="1991126"/>
        <a:ext cx="2843964" cy="1706378"/>
      </dsp:txXfrm>
    </dsp:sp>
    <dsp:sp modelId="{96C5CD88-D2BC-494F-9584-BDF4F9AE772E}">
      <dsp:nvSpPr>
        <dsp:cNvPr id="0" name=""/>
        <dsp:cNvSpPr/>
      </dsp:nvSpPr>
      <dsp:spPr>
        <a:xfrm>
          <a:off x="3406044" y="1991126"/>
          <a:ext cx="5101247" cy="1706378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Способы получения информации, включая:</a:t>
          </a:r>
          <a:endParaRPr lang="ru-RU" sz="20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Доступ к объекту</a:t>
          </a:r>
          <a:endParaRPr lang="ru-RU" sz="16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Запрос на «закрытую» информацию</a:t>
          </a:r>
          <a:endParaRPr lang="ru-RU" sz="16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Социологические опросы</a:t>
          </a:r>
          <a:endParaRPr lang="ru-RU" sz="16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Экспертные оценки</a:t>
          </a:r>
          <a:endParaRPr lang="ru-RU" sz="1600" kern="1200"/>
        </a:p>
      </dsp:txBody>
      <dsp:txXfrm>
        <a:off x="3406044" y="1991126"/>
        <a:ext cx="5101247" cy="1706378"/>
      </dsp:txXfrm>
    </dsp:sp>
    <dsp:sp modelId="{205A26DB-5CD8-4324-BC0F-FFC54B479484}">
      <dsp:nvSpPr>
        <dsp:cNvPr id="0" name=""/>
        <dsp:cNvSpPr/>
      </dsp:nvSpPr>
      <dsp:spPr>
        <a:xfrm>
          <a:off x="576058" y="3981901"/>
          <a:ext cx="3784406" cy="1706378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Инструментарий</a:t>
          </a:r>
          <a:endParaRPr lang="ru-RU" sz="20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Анкеты для опросов</a:t>
          </a:r>
          <a:endParaRPr lang="ru-RU" sz="16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Гайды для интервью</a:t>
          </a:r>
          <a:endParaRPr lang="ru-RU" sz="16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Опросные листы для экспертов</a:t>
          </a:r>
          <a:endParaRPr lang="ru-RU" sz="1600" kern="1200" dirty="0"/>
        </a:p>
      </dsp:txBody>
      <dsp:txXfrm>
        <a:off x="576058" y="3981901"/>
        <a:ext cx="3784406" cy="1706378"/>
      </dsp:txXfrm>
    </dsp:sp>
    <dsp:sp modelId="{7B1BB4DA-C44B-4F06-AD26-1E104C5B5E64}">
      <dsp:nvSpPr>
        <dsp:cNvPr id="0" name=""/>
        <dsp:cNvSpPr/>
      </dsp:nvSpPr>
      <dsp:spPr>
        <a:xfrm>
          <a:off x="4644861" y="3981901"/>
          <a:ext cx="3564056" cy="1706378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Привлечение и обучение исполнителей</a:t>
          </a:r>
          <a:endParaRPr lang="ru-RU" sz="20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Общественные контролеры</a:t>
          </a:r>
          <a:endParaRPr lang="ru-RU" sz="16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Эксперты</a:t>
          </a:r>
          <a:endParaRPr lang="ru-RU" sz="16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Аналитики</a:t>
          </a:r>
          <a:endParaRPr lang="ru-RU" sz="16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…</a:t>
          </a:r>
          <a:endParaRPr lang="ru-RU" sz="1600" kern="1200"/>
        </a:p>
      </dsp:txBody>
      <dsp:txXfrm>
        <a:off x="4644861" y="3981901"/>
        <a:ext cx="3564056" cy="17063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81F8E-839E-4200-9660-BA556DC9E83B}">
      <dsp:nvSpPr>
        <dsp:cNvPr id="0" name=""/>
        <dsp:cNvSpPr/>
      </dsp:nvSpPr>
      <dsp:spPr>
        <a:xfrm>
          <a:off x="0" y="33013"/>
          <a:ext cx="8928992" cy="5958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ФЗ РФ от 29.12.2012 г. № 273-ФЗ «Об образовании в Российской Федерации» </a:t>
          </a:r>
          <a:endParaRPr lang="ru-RU" sz="1500" kern="1200"/>
        </a:p>
      </dsp:txBody>
      <dsp:txXfrm>
        <a:off x="29088" y="62101"/>
        <a:ext cx="8870816" cy="537701"/>
      </dsp:txXfrm>
    </dsp:sp>
    <dsp:sp modelId="{9A53B842-248C-4FED-AC28-32973C235CC5}">
      <dsp:nvSpPr>
        <dsp:cNvPr id="0" name=""/>
        <dsp:cNvSpPr/>
      </dsp:nvSpPr>
      <dsp:spPr>
        <a:xfrm>
          <a:off x="0" y="628890"/>
          <a:ext cx="8928992" cy="380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495" tIns="19050" rIns="106680" bIns="1905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smtClean="0"/>
            <a:t>Права родителей (законных представителей) несовершеннолетних обучающихся в части доступа к информации об образовательной организации (№273-ФЗ)</a:t>
          </a:r>
          <a:endParaRPr lang="ru-RU" sz="1200" kern="1200"/>
        </a:p>
      </dsp:txBody>
      <dsp:txXfrm>
        <a:off x="0" y="628890"/>
        <a:ext cx="8928992" cy="380362"/>
      </dsp:txXfrm>
    </dsp:sp>
    <dsp:sp modelId="{F106D2B5-0A95-4433-9A43-A99B4C687488}">
      <dsp:nvSpPr>
        <dsp:cNvPr id="0" name=""/>
        <dsp:cNvSpPr/>
      </dsp:nvSpPr>
      <dsp:spPr>
        <a:xfrm>
          <a:off x="0" y="1009253"/>
          <a:ext cx="8928992" cy="5958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ФЗ РФ от 9.02.2009 г. № 8-ФЗ «Об обеспечении доступа к информации о деятельности государственных органов и органов местного самоуправления»</a:t>
          </a:r>
          <a:endParaRPr lang="ru-RU" sz="1500" kern="1200"/>
        </a:p>
      </dsp:txBody>
      <dsp:txXfrm>
        <a:off x="29088" y="1038341"/>
        <a:ext cx="8870816" cy="537701"/>
      </dsp:txXfrm>
    </dsp:sp>
    <dsp:sp modelId="{6C4DAB34-EDFB-4C91-9DD2-7BA7B458F1D5}">
      <dsp:nvSpPr>
        <dsp:cNvPr id="0" name=""/>
        <dsp:cNvSpPr/>
      </dsp:nvSpPr>
      <dsp:spPr>
        <a:xfrm>
          <a:off x="0" y="1648330"/>
          <a:ext cx="8928992" cy="5958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ФЗ РФ от 29.11.2007 г. № 282-ФЗ «Об официальном статистическом учете и системе государственной статистики в Российской Федерации»</a:t>
          </a:r>
          <a:endParaRPr lang="ru-RU" sz="1500" kern="1200"/>
        </a:p>
      </dsp:txBody>
      <dsp:txXfrm>
        <a:off x="29088" y="1677418"/>
        <a:ext cx="8870816" cy="537701"/>
      </dsp:txXfrm>
    </dsp:sp>
    <dsp:sp modelId="{772A849C-698E-4298-A632-C65A398E8E38}">
      <dsp:nvSpPr>
        <dsp:cNvPr id="0" name=""/>
        <dsp:cNvSpPr/>
      </dsp:nvSpPr>
      <dsp:spPr>
        <a:xfrm>
          <a:off x="0" y="2287407"/>
          <a:ext cx="8928992" cy="5958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ФЗ РФ от 21.07.2014 г. № 212-ФЗ «Об основах общественного контроля в Российской Федерации»</a:t>
          </a:r>
          <a:endParaRPr lang="ru-RU" sz="1500" kern="1200"/>
        </a:p>
      </dsp:txBody>
      <dsp:txXfrm>
        <a:off x="29088" y="2316495"/>
        <a:ext cx="8870816" cy="537701"/>
      </dsp:txXfrm>
    </dsp:sp>
    <dsp:sp modelId="{6DCE4EBB-2901-4C6F-9177-131ABA97FC4F}">
      <dsp:nvSpPr>
        <dsp:cNvPr id="0" name=""/>
        <dsp:cNvSpPr/>
      </dsp:nvSpPr>
      <dsp:spPr>
        <a:xfrm>
          <a:off x="0" y="2926485"/>
          <a:ext cx="8928992" cy="5958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ФЗ РФ от 27.07.2010 г. № 210-ФЗ «Об организации предоставления государственных и муниципальных услуг»</a:t>
          </a:r>
          <a:endParaRPr lang="ru-RU" sz="1500" kern="1200"/>
        </a:p>
      </dsp:txBody>
      <dsp:txXfrm>
        <a:off x="29088" y="2955573"/>
        <a:ext cx="8870816" cy="537701"/>
      </dsp:txXfrm>
    </dsp:sp>
    <dsp:sp modelId="{5884CE13-8848-415E-ADAF-A8358061D7A7}">
      <dsp:nvSpPr>
        <dsp:cNvPr id="0" name=""/>
        <dsp:cNvSpPr/>
      </dsp:nvSpPr>
      <dsp:spPr>
        <a:xfrm>
          <a:off x="0" y="3565562"/>
          <a:ext cx="8928992" cy="5958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ФЗ РФ от 12.01.1996 г. № 7-ФЗ «О некоммерческих организациях»</a:t>
          </a:r>
          <a:endParaRPr lang="ru-RU" sz="1500" kern="1200"/>
        </a:p>
      </dsp:txBody>
      <dsp:txXfrm>
        <a:off x="29088" y="3594650"/>
        <a:ext cx="8870816" cy="537701"/>
      </dsp:txXfrm>
    </dsp:sp>
    <dsp:sp modelId="{A51D4A3D-B0A8-4C37-B086-8AA36BCA60DA}">
      <dsp:nvSpPr>
        <dsp:cNvPr id="0" name=""/>
        <dsp:cNvSpPr/>
      </dsp:nvSpPr>
      <dsp:spPr>
        <a:xfrm>
          <a:off x="0" y="4204639"/>
          <a:ext cx="8928992" cy="5958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ФЗ РФ от 06.10.2003 г. № 131-ФЗ «Об общих принципах организации местного самоуправления в Российской Федерации»</a:t>
          </a:r>
          <a:endParaRPr lang="ru-RU" sz="1500" kern="1200"/>
        </a:p>
      </dsp:txBody>
      <dsp:txXfrm>
        <a:off x="29088" y="4233727"/>
        <a:ext cx="8870816" cy="537701"/>
      </dsp:txXfrm>
    </dsp:sp>
    <dsp:sp modelId="{8C036C32-D057-4F39-8CB5-760DB50FD9FE}">
      <dsp:nvSpPr>
        <dsp:cNvPr id="0" name=""/>
        <dsp:cNvSpPr/>
      </dsp:nvSpPr>
      <dsp:spPr>
        <a:xfrm>
          <a:off x="0" y="4843717"/>
          <a:ext cx="8928992" cy="5958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ФЗ РФ от 03.11.2006 № 174-ФЗ «Об автономных учреждениях»</a:t>
          </a:r>
          <a:endParaRPr lang="ru-RU" sz="1500" kern="1200"/>
        </a:p>
      </dsp:txBody>
      <dsp:txXfrm>
        <a:off x="29088" y="4872805"/>
        <a:ext cx="8870816" cy="5377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5F4AB-1A39-45F8-9739-953657479495}">
      <dsp:nvSpPr>
        <dsp:cNvPr id="0" name=""/>
        <dsp:cNvSpPr/>
      </dsp:nvSpPr>
      <dsp:spPr>
        <a:xfrm>
          <a:off x="0" y="558651"/>
          <a:ext cx="8229600" cy="383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04012" rIns="638708" bIns="206248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smtClean="0"/>
            <a:t>ФЗ РФ от 21.07.1993 № 5485-1 «О государственной тайне»</a:t>
          </a:r>
          <a:endParaRPr lang="ru-RU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smtClean="0"/>
            <a:t>ФЗ РФ от 27.07.2006 г. № 152-ФЗ «О персональных данных»</a:t>
          </a:r>
          <a:endParaRPr lang="ru-RU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smtClean="0"/>
            <a:t>ФЗ РФ от 27.07.2006 г. № 149-ФЗ «Об информации, информационных технологиях и защите информации»</a:t>
          </a:r>
          <a:endParaRPr lang="ru-RU" sz="2900" kern="1200"/>
        </a:p>
      </dsp:txBody>
      <dsp:txXfrm>
        <a:off x="0" y="558651"/>
        <a:ext cx="8229600" cy="3836700"/>
      </dsp:txXfrm>
    </dsp:sp>
    <dsp:sp modelId="{062FA225-3806-4AA8-A60C-522B68CAEB45}">
      <dsp:nvSpPr>
        <dsp:cNvPr id="0" name=""/>
        <dsp:cNvSpPr/>
      </dsp:nvSpPr>
      <dsp:spPr>
        <a:xfrm>
          <a:off x="411480" y="130611"/>
          <a:ext cx="5760720" cy="8560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Информационные ограничения: </a:t>
          </a:r>
          <a:endParaRPr lang="ru-RU" sz="2900" kern="1200"/>
        </a:p>
      </dsp:txBody>
      <dsp:txXfrm>
        <a:off x="453270" y="172401"/>
        <a:ext cx="5677140" cy="7725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FDFC2-8F96-4DB7-BB8F-0FC46A80A414}">
      <dsp:nvSpPr>
        <dsp:cNvPr id="0" name=""/>
        <dsp:cNvSpPr/>
      </dsp:nvSpPr>
      <dsp:spPr>
        <a:xfrm>
          <a:off x="0" y="628954"/>
          <a:ext cx="8640960" cy="251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437388" rIns="670635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История возникновения (причины и механизмы)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 чем проявляется (процессы и последствия – в цифрах и фактах) 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Кого затрагивает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История поисков решения, включая привлекаемых для этого субъектов</a:t>
          </a:r>
          <a:endParaRPr lang="ru-RU" sz="2100" kern="1200" dirty="0"/>
        </a:p>
      </dsp:txBody>
      <dsp:txXfrm>
        <a:off x="0" y="628954"/>
        <a:ext cx="8640960" cy="2513700"/>
      </dsp:txXfrm>
    </dsp:sp>
    <dsp:sp modelId="{6A6D7DF9-6B1B-4DA4-9228-93CA692FDC36}">
      <dsp:nvSpPr>
        <dsp:cNvPr id="0" name=""/>
        <dsp:cNvSpPr/>
      </dsp:nvSpPr>
      <dsp:spPr>
        <a:xfrm>
          <a:off x="432048" y="318994"/>
          <a:ext cx="6048672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Описание ситуации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310" y="349256"/>
        <a:ext cx="5988148" cy="559396"/>
      </dsp:txXfrm>
    </dsp:sp>
    <dsp:sp modelId="{0CC0D076-5744-43BB-A7D5-A54EF07D1AC1}">
      <dsp:nvSpPr>
        <dsp:cNvPr id="0" name=""/>
        <dsp:cNvSpPr/>
      </dsp:nvSpPr>
      <dsp:spPr>
        <a:xfrm>
          <a:off x="0" y="3566014"/>
          <a:ext cx="864096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437388" rIns="670635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Сходства и различия ситуаций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Методы решения и их эффективность</a:t>
          </a:r>
          <a:endParaRPr lang="ru-RU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Привлекаемые союзники</a:t>
          </a:r>
          <a:endParaRPr lang="ru-RU" sz="2100" kern="1200" dirty="0"/>
        </a:p>
      </dsp:txBody>
      <dsp:txXfrm>
        <a:off x="0" y="3566014"/>
        <a:ext cx="8640960" cy="1587600"/>
      </dsp:txXfrm>
    </dsp:sp>
    <dsp:sp modelId="{D973BE15-3ACE-4237-ADCF-F8351068808A}">
      <dsp:nvSpPr>
        <dsp:cNvPr id="0" name=""/>
        <dsp:cNvSpPr/>
      </dsp:nvSpPr>
      <dsp:spPr>
        <a:xfrm>
          <a:off x="432048" y="3256054"/>
          <a:ext cx="6048672" cy="61992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Опыт решения аналогичных ситуаций у других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310" y="3286316"/>
        <a:ext cx="5988148" cy="55939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2494A-2221-4144-89A8-5FC66FC91C95}">
      <dsp:nvSpPr>
        <dsp:cNvPr id="0" name=""/>
        <dsp:cNvSpPr/>
      </dsp:nvSpPr>
      <dsp:spPr>
        <a:xfrm>
          <a:off x="4440" y="209006"/>
          <a:ext cx="2019225" cy="756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Респонденты:</a:t>
          </a:r>
          <a:endParaRPr lang="ru-RU" sz="2000" i="1" kern="1200" dirty="0"/>
        </a:p>
      </dsp:txBody>
      <dsp:txXfrm>
        <a:off x="4440" y="209006"/>
        <a:ext cx="2019225" cy="504161"/>
      </dsp:txXfrm>
    </dsp:sp>
    <dsp:sp modelId="{50D40191-AEE9-430D-BACA-22257663A975}">
      <dsp:nvSpPr>
        <dsp:cNvPr id="0" name=""/>
        <dsp:cNvSpPr/>
      </dsp:nvSpPr>
      <dsp:spPr>
        <a:xfrm>
          <a:off x="418017" y="713168"/>
          <a:ext cx="2019225" cy="426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Потребители услуг (обучающиеся и/или их родители) 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Работники образования (педагоги, администрация, обслуживающий персонал) 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Местные жители (близлежащего микрорайона, муниципальные активисты) 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Другие </a:t>
          </a:r>
          <a:endParaRPr lang="ru-RU" sz="1600" kern="1200" dirty="0"/>
        </a:p>
      </dsp:txBody>
      <dsp:txXfrm>
        <a:off x="477158" y="772309"/>
        <a:ext cx="1900943" cy="4144118"/>
      </dsp:txXfrm>
    </dsp:sp>
    <dsp:sp modelId="{79ABB8AF-DB49-4676-BF92-0AB73697DF27}">
      <dsp:nvSpPr>
        <dsp:cNvPr id="0" name=""/>
        <dsp:cNvSpPr/>
      </dsp:nvSpPr>
      <dsp:spPr>
        <a:xfrm>
          <a:off x="2329773" y="209723"/>
          <a:ext cx="648947" cy="5027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329773" y="310269"/>
        <a:ext cx="498129" cy="301636"/>
      </dsp:txXfrm>
    </dsp:sp>
    <dsp:sp modelId="{319E6F4F-D556-4974-B7BE-E905C5847353}">
      <dsp:nvSpPr>
        <dsp:cNvPr id="0" name=""/>
        <dsp:cNvSpPr/>
      </dsp:nvSpPr>
      <dsp:spPr>
        <a:xfrm>
          <a:off x="3248095" y="209006"/>
          <a:ext cx="2019225" cy="756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smtClean="0"/>
            <a:t>Методы:</a:t>
          </a:r>
          <a:endParaRPr lang="ru-RU" sz="2000" i="1" kern="1200"/>
        </a:p>
      </dsp:txBody>
      <dsp:txXfrm>
        <a:off x="3248095" y="209006"/>
        <a:ext cx="2019225" cy="504161"/>
      </dsp:txXfrm>
    </dsp:sp>
    <dsp:sp modelId="{4F4963E9-B332-4BAA-85BF-0436187CCF18}">
      <dsp:nvSpPr>
        <dsp:cNvPr id="0" name=""/>
        <dsp:cNvSpPr/>
      </dsp:nvSpPr>
      <dsp:spPr>
        <a:xfrm>
          <a:off x="3661671" y="713168"/>
          <a:ext cx="2019225" cy="426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Опрос 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Интервью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Изучение форумов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Изучение социальных сетей</a:t>
          </a:r>
          <a:endParaRPr lang="ru-RU" sz="1600" kern="1200" dirty="0"/>
        </a:p>
      </dsp:txBody>
      <dsp:txXfrm>
        <a:off x="3720812" y="772309"/>
        <a:ext cx="1900943" cy="4144118"/>
      </dsp:txXfrm>
    </dsp:sp>
    <dsp:sp modelId="{C5C30D7A-A012-4E45-9A7C-52E8EB801F33}">
      <dsp:nvSpPr>
        <dsp:cNvPr id="0" name=""/>
        <dsp:cNvSpPr/>
      </dsp:nvSpPr>
      <dsp:spPr>
        <a:xfrm>
          <a:off x="5573427" y="209723"/>
          <a:ext cx="648947" cy="5027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573427" y="310269"/>
        <a:ext cx="498129" cy="301636"/>
      </dsp:txXfrm>
    </dsp:sp>
    <dsp:sp modelId="{DA41FC64-FF0C-4D98-92C5-9AE16F05FA53}">
      <dsp:nvSpPr>
        <dsp:cNvPr id="0" name=""/>
        <dsp:cNvSpPr/>
      </dsp:nvSpPr>
      <dsp:spPr>
        <a:xfrm>
          <a:off x="6491749" y="209006"/>
          <a:ext cx="2019225" cy="756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smtClean="0"/>
            <a:t>Формы:</a:t>
          </a:r>
          <a:endParaRPr lang="ru-RU" sz="2000" i="1" kern="1200"/>
        </a:p>
      </dsp:txBody>
      <dsp:txXfrm>
        <a:off x="6491749" y="209006"/>
        <a:ext cx="2019225" cy="504161"/>
      </dsp:txXfrm>
    </dsp:sp>
    <dsp:sp modelId="{6F5D20D0-8958-4470-816F-D27F32D5615B}">
      <dsp:nvSpPr>
        <dsp:cNvPr id="0" name=""/>
        <dsp:cNvSpPr/>
      </dsp:nvSpPr>
      <dsp:spPr>
        <a:xfrm>
          <a:off x="6905325" y="713168"/>
          <a:ext cx="2019225" cy="426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Очно 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Дистанционно</a:t>
          </a:r>
          <a:endParaRPr lang="ru-RU" sz="1600" kern="1200" dirty="0"/>
        </a:p>
      </dsp:txBody>
      <dsp:txXfrm>
        <a:off x="6964466" y="772309"/>
        <a:ext cx="1900943" cy="414411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A4FD2-3119-449F-BD0D-82521985CDFB}">
      <dsp:nvSpPr>
        <dsp:cNvPr id="0" name=""/>
        <dsp:cNvSpPr/>
      </dsp:nvSpPr>
      <dsp:spPr>
        <a:xfrm>
          <a:off x="0" y="0"/>
          <a:ext cx="8928992" cy="15553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Приглашение внешних специалистов через: </a:t>
          </a:r>
          <a:endParaRPr lang="ru-RU" sz="4300" kern="1200" dirty="0"/>
        </a:p>
      </dsp:txBody>
      <dsp:txXfrm>
        <a:off x="0" y="0"/>
        <a:ext cx="8928992" cy="1555372"/>
      </dsp:txXfrm>
    </dsp:sp>
    <dsp:sp modelId="{6343D2C2-A38C-4629-AC16-40B5AB0D8942}">
      <dsp:nvSpPr>
        <dsp:cNvPr id="0" name=""/>
        <dsp:cNvSpPr/>
      </dsp:nvSpPr>
      <dsp:spPr>
        <a:xfrm>
          <a:off x="4359" y="1555372"/>
          <a:ext cx="2973424" cy="32662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Органы управления образованием </a:t>
          </a:r>
          <a:endParaRPr lang="ru-RU" sz="2500" b="1" kern="1200" dirty="0"/>
        </a:p>
      </dsp:txBody>
      <dsp:txXfrm>
        <a:off x="4359" y="1555372"/>
        <a:ext cx="2973424" cy="3266282"/>
      </dsp:txXfrm>
    </dsp:sp>
    <dsp:sp modelId="{B4C85D62-DDB2-4FCB-BFCF-A23F2073F779}">
      <dsp:nvSpPr>
        <dsp:cNvPr id="0" name=""/>
        <dsp:cNvSpPr/>
      </dsp:nvSpPr>
      <dsp:spPr>
        <a:xfrm>
          <a:off x="2977783" y="1555372"/>
          <a:ext cx="2973424" cy="32662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Местную общественность, </a:t>
          </a:r>
          <a:r>
            <a:rPr lang="ru-RU" sz="2500" b="0" kern="1200" dirty="0" smtClean="0"/>
            <a:t>в </a:t>
          </a:r>
          <a:r>
            <a:rPr lang="ru-RU" sz="2500" b="0" kern="1200" dirty="0" err="1" smtClean="0"/>
            <a:t>т.ч</a:t>
          </a:r>
          <a:r>
            <a:rPr lang="ru-RU" sz="2500" b="0" kern="1200" dirty="0" smtClean="0"/>
            <a:t>.:</a:t>
          </a:r>
          <a:endParaRPr lang="ru-RU" sz="2500" b="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Общественные организации 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Институты гражданского общества 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И т.д. </a:t>
          </a:r>
          <a:endParaRPr lang="ru-RU" sz="2000" kern="1200"/>
        </a:p>
      </dsp:txBody>
      <dsp:txXfrm>
        <a:off x="2977783" y="1555372"/>
        <a:ext cx="2973424" cy="3266282"/>
      </dsp:txXfrm>
    </dsp:sp>
    <dsp:sp modelId="{9B91EDCA-B2FF-406B-88C9-6EB41D3BC696}">
      <dsp:nvSpPr>
        <dsp:cNvPr id="0" name=""/>
        <dsp:cNvSpPr/>
      </dsp:nvSpPr>
      <dsp:spPr>
        <a:xfrm>
          <a:off x="5951208" y="1555372"/>
          <a:ext cx="2973424" cy="32662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Профессиональные сообщества</a:t>
          </a:r>
          <a:r>
            <a:rPr lang="ru-RU" sz="2500" kern="1200" dirty="0" smtClean="0"/>
            <a:t>, например, через: </a:t>
          </a:r>
          <a:endParaRPr lang="ru-RU" sz="25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Профессиональные ассоциации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Профессиональные организации (ЦОКО, ИРО и т.д.)</a:t>
          </a:r>
          <a:endParaRPr lang="ru-RU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И др.</a:t>
          </a:r>
          <a:endParaRPr lang="ru-RU" sz="2000" kern="1200"/>
        </a:p>
      </dsp:txBody>
      <dsp:txXfrm>
        <a:off x="5951208" y="1555372"/>
        <a:ext cx="2973424" cy="3266282"/>
      </dsp:txXfrm>
    </dsp:sp>
    <dsp:sp modelId="{1CAC5183-9DA0-40A1-ABC6-4BF3E532084F}">
      <dsp:nvSpPr>
        <dsp:cNvPr id="0" name=""/>
        <dsp:cNvSpPr/>
      </dsp:nvSpPr>
      <dsp:spPr>
        <a:xfrm>
          <a:off x="0" y="4821655"/>
          <a:ext cx="8928992" cy="3629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DC716-BC2E-45DA-A4BE-33A0BF743E3D}">
      <dsp:nvSpPr>
        <dsp:cNvPr id="0" name=""/>
        <dsp:cNvSpPr/>
      </dsp:nvSpPr>
      <dsp:spPr>
        <a:xfrm>
          <a:off x="461453" y="237831"/>
          <a:ext cx="3683842" cy="4698778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B707D-91D2-4306-BD3E-97E2BFC0F5F1}">
      <dsp:nvSpPr>
        <dsp:cNvPr id="0" name=""/>
        <dsp:cNvSpPr/>
      </dsp:nvSpPr>
      <dsp:spPr>
        <a:xfrm>
          <a:off x="608807" y="2072412"/>
          <a:ext cx="2836558" cy="281926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Специалист в соответствующей области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608807" y="2072412"/>
        <a:ext cx="2836558" cy="2819266"/>
      </dsp:txXfrm>
    </dsp:sp>
    <dsp:sp modelId="{776EE7F2-E01C-40A2-A642-98BBCE133193}">
      <dsp:nvSpPr>
        <dsp:cNvPr id="0" name=""/>
        <dsp:cNvSpPr/>
      </dsp:nvSpPr>
      <dsp:spPr>
        <a:xfrm>
          <a:off x="3771137" y="2892"/>
          <a:ext cx="748317" cy="74831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DD8B4-77E3-416A-8B06-702789E74CCF}">
      <dsp:nvSpPr>
        <dsp:cNvPr id="0" name=""/>
        <dsp:cNvSpPr/>
      </dsp:nvSpPr>
      <dsp:spPr>
        <a:xfrm>
          <a:off x="4519454" y="2892"/>
          <a:ext cx="3526380" cy="74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Большой опыт работы в этой области</a:t>
          </a:r>
          <a:endParaRPr lang="ru-RU" sz="2400" kern="1200"/>
        </a:p>
      </dsp:txBody>
      <dsp:txXfrm>
        <a:off x="4519454" y="2892"/>
        <a:ext cx="3526380" cy="748317"/>
      </dsp:txXfrm>
    </dsp:sp>
    <dsp:sp modelId="{302DECD8-41E4-440D-81BE-AB7039AEC5C2}">
      <dsp:nvSpPr>
        <dsp:cNvPr id="0" name=""/>
        <dsp:cNvSpPr/>
      </dsp:nvSpPr>
      <dsp:spPr>
        <a:xfrm>
          <a:off x="3771137" y="885906"/>
          <a:ext cx="748317" cy="74831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8E07E-E226-448E-A52E-3E31A164E137}">
      <dsp:nvSpPr>
        <dsp:cNvPr id="0" name=""/>
        <dsp:cNvSpPr/>
      </dsp:nvSpPr>
      <dsp:spPr>
        <a:xfrm>
          <a:off x="4519454" y="885906"/>
          <a:ext cx="3526380" cy="74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Опыт экспертной работы</a:t>
          </a:r>
          <a:endParaRPr lang="ru-RU" sz="2400" kern="1200"/>
        </a:p>
      </dsp:txBody>
      <dsp:txXfrm>
        <a:off x="4519454" y="885906"/>
        <a:ext cx="3526380" cy="748317"/>
      </dsp:txXfrm>
    </dsp:sp>
    <dsp:sp modelId="{6313023E-9736-42BA-A9AD-8A35AEA3313B}">
      <dsp:nvSpPr>
        <dsp:cNvPr id="0" name=""/>
        <dsp:cNvSpPr/>
      </dsp:nvSpPr>
      <dsp:spPr>
        <a:xfrm>
          <a:off x="3771137" y="1768920"/>
          <a:ext cx="748317" cy="74831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D0A2D-BF1B-491E-A332-78A3524F80BD}">
      <dsp:nvSpPr>
        <dsp:cNvPr id="0" name=""/>
        <dsp:cNvSpPr/>
      </dsp:nvSpPr>
      <dsp:spPr>
        <a:xfrm>
          <a:off x="4519454" y="1768920"/>
          <a:ext cx="3526380" cy="74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Признание в профессиональных кругах</a:t>
          </a:r>
          <a:endParaRPr lang="ru-RU" sz="2400" kern="1200"/>
        </a:p>
      </dsp:txBody>
      <dsp:txXfrm>
        <a:off x="4519454" y="1768920"/>
        <a:ext cx="3526380" cy="748317"/>
      </dsp:txXfrm>
    </dsp:sp>
    <dsp:sp modelId="{18FF50D5-BE61-4014-8275-FFA1E2CB11FF}">
      <dsp:nvSpPr>
        <dsp:cNvPr id="0" name=""/>
        <dsp:cNvSpPr/>
      </dsp:nvSpPr>
      <dsp:spPr>
        <a:xfrm>
          <a:off x="3771137" y="2651935"/>
          <a:ext cx="748317" cy="74831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75BC9-A64D-47F7-8A64-A96FC5C6FA68}">
      <dsp:nvSpPr>
        <dsp:cNvPr id="0" name=""/>
        <dsp:cNvSpPr/>
      </dsp:nvSpPr>
      <dsp:spPr>
        <a:xfrm>
          <a:off x="4519454" y="2651935"/>
          <a:ext cx="3526380" cy="74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Общественное влияние</a:t>
          </a:r>
          <a:endParaRPr lang="ru-RU" sz="2400" kern="1200" dirty="0"/>
        </a:p>
      </dsp:txBody>
      <dsp:txXfrm>
        <a:off x="4519454" y="2651935"/>
        <a:ext cx="3526380" cy="748317"/>
      </dsp:txXfrm>
    </dsp:sp>
    <dsp:sp modelId="{82754CA9-A0EA-479C-B4C9-B3F8B9CDECF1}">
      <dsp:nvSpPr>
        <dsp:cNvPr id="0" name=""/>
        <dsp:cNvSpPr/>
      </dsp:nvSpPr>
      <dsp:spPr>
        <a:xfrm>
          <a:off x="3771137" y="3534949"/>
          <a:ext cx="748317" cy="748317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1AF77-C1BF-4449-A440-AA9FBA075029}">
      <dsp:nvSpPr>
        <dsp:cNvPr id="0" name=""/>
        <dsp:cNvSpPr/>
      </dsp:nvSpPr>
      <dsp:spPr>
        <a:xfrm>
          <a:off x="4519454" y="3534949"/>
          <a:ext cx="3526380" cy="74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Отсутствие конфликта интересов </a:t>
          </a:r>
          <a:endParaRPr lang="ru-RU" sz="2400" kern="1200" dirty="0"/>
        </a:p>
      </dsp:txBody>
      <dsp:txXfrm>
        <a:off x="4519454" y="3534949"/>
        <a:ext cx="3526380" cy="748317"/>
      </dsp:txXfrm>
    </dsp:sp>
    <dsp:sp modelId="{05B2E7FE-70FB-441E-948E-BA8687E24296}">
      <dsp:nvSpPr>
        <dsp:cNvPr id="0" name=""/>
        <dsp:cNvSpPr/>
      </dsp:nvSpPr>
      <dsp:spPr>
        <a:xfrm>
          <a:off x="3771137" y="4417963"/>
          <a:ext cx="748317" cy="748317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1984A-6BEE-44BD-A1CC-F11EC0F43989}">
      <dsp:nvSpPr>
        <dsp:cNvPr id="0" name=""/>
        <dsp:cNvSpPr/>
      </dsp:nvSpPr>
      <dsp:spPr>
        <a:xfrm>
          <a:off x="4519454" y="4417963"/>
          <a:ext cx="3526380" cy="748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Активная гражданская позиция</a:t>
          </a:r>
          <a:endParaRPr lang="ru-RU" sz="2400" kern="1200" dirty="0"/>
        </a:p>
      </dsp:txBody>
      <dsp:txXfrm>
        <a:off x="4519454" y="4417963"/>
        <a:ext cx="3526380" cy="74831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62BAA-5D8D-448F-A1E4-0C0FECE67D88}">
      <dsp:nvSpPr>
        <dsp:cNvPr id="0" name=""/>
        <dsp:cNvSpPr/>
      </dsp:nvSpPr>
      <dsp:spPr>
        <a:xfrm>
          <a:off x="43" y="78110"/>
          <a:ext cx="4172385" cy="12482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Статистика и показатели деятельности образовательных организаций и/или системы образования: </a:t>
          </a:r>
          <a:endParaRPr lang="ru-RU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" y="78110"/>
        <a:ext cx="4172385" cy="1248296"/>
      </dsp:txXfrm>
    </dsp:sp>
    <dsp:sp modelId="{978B9FCF-61CC-4221-A19E-5F0AF71A4D5D}">
      <dsp:nvSpPr>
        <dsp:cNvPr id="0" name=""/>
        <dsp:cNvSpPr/>
      </dsp:nvSpPr>
      <dsp:spPr>
        <a:xfrm>
          <a:off x="43" y="1326406"/>
          <a:ext cx="4172385" cy="406808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75000"/>
              <a:alpha val="9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Сайты Правительства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Сайты </a:t>
          </a:r>
          <a:r>
            <a:rPr lang="ru-RU" sz="1900" u="sng" kern="1200" dirty="0" smtClean="0"/>
            <a:t>ведомственных</a:t>
          </a:r>
          <a:r>
            <a:rPr lang="ru-RU" sz="1900" kern="1200" dirty="0" smtClean="0"/>
            <a:t> органов управления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Сайты контрольно-надзорных органов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Сайты образовательных организаций (ОО)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Центры оценки качества образования (ЦОКО) 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Сайт «Государственные муниципальные учреждения» (ГМУ, </a:t>
          </a:r>
          <a:r>
            <a:rPr lang="en-US" sz="1900" kern="1200" dirty="0" smtClean="0"/>
            <a:t>bus.gov.ru) </a:t>
          </a:r>
          <a:endParaRPr lang="ru-R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И др.</a:t>
          </a:r>
          <a:endParaRPr lang="ru-RU" sz="1900" kern="1200" dirty="0"/>
        </a:p>
      </dsp:txBody>
      <dsp:txXfrm>
        <a:off x="43" y="1326406"/>
        <a:ext cx="4172385" cy="4068089"/>
      </dsp:txXfrm>
    </dsp:sp>
    <dsp:sp modelId="{F4633DA9-352D-4B80-953A-AC7D4D7DEAB8}">
      <dsp:nvSpPr>
        <dsp:cNvPr id="0" name=""/>
        <dsp:cNvSpPr/>
      </dsp:nvSpPr>
      <dsp:spPr>
        <a:xfrm>
          <a:off x="4756562" y="78110"/>
          <a:ext cx="4172385" cy="12482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Официальные отчеты образовательных организаций и/или </a:t>
          </a:r>
          <a:r>
            <a:rPr lang="ru-RU" sz="19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ведомственных</a:t>
          </a:r>
          <a:r>
            <a:rPr lang="ru-RU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органов управления : </a:t>
          </a:r>
          <a:endParaRPr lang="ru-RU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56562" y="78110"/>
        <a:ext cx="4172385" cy="1248296"/>
      </dsp:txXfrm>
    </dsp:sp>
    <dsp:sp modelId="{58E1A4B3-4F38-4D7D-99B5-77F099F4F8F3}">
      <dsp:nvSpPr>
        <dsp:cNvPr id="0" name=""/>
        <dsp:cNvSpPr/>
      </dsp:nvSpPr>
      <dsp:spPr>
        <a:xfrm>
          <a:off x="4756562" y="1326406"/>
          <a:ext cx="4172385" cy="406808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75000"/>
              <a:alpha val="9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Отчет о результатах самообследования ОО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Публичный доклад 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Анализ работы подразделений </a:t>
          </a:r>
          <a:endParaRPr lang="ru-RU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smtClean="0"/>
            <a:t>И др.</a:t>
          </a:r>
          <a:endParaRPr lang="ru-RU" sz="1900" kern="1200"/>
        </a:p>
      </dsp:txBody>
      <dsp:txXfrm>
        <a:off x="4756562" y="1326406"/>
        <a:ext cx="4172385" cy="406808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A9F0B-9388-439E-B968-CBB280860127}">
      <dsp:nvSpPr>
        <dsp:cNvPr id="0" name=""/>
        <dsp:cNvSpPr/>
      </dsp:nvSpPr>
      <dsp:spPr>
        <a:xfrm>
          <a:off x="0" y="2566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5D21BD-48AB-49AF-B84A-E0825618151D}">
      <dsp:nvSpPr>
        <dsp:cNvPr id="0" name=""/>
        <dsp:cNvSpPr/>
      </dsp:nvSpPr>
      <dsp:spPr>
        <a:xfrm>
          <a:off x="0" y="2566"/>
          <a:ext cx="8229600" cy="875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 </a:t>
          </a:r>
          <a:r>
            <a:rPr lang="ru-RU" sz="2300" kern="1200" dirty="0" smtClean="0"/>
            <a:t>Описание реальной ситуации (процессов) с полным набором выявленных фактов и данных (с указанием источников)</a:t>
          </a:r>
          <a:endParaRPr lang="ru-RU" sz="2300" kern="1200" dirty="0"/>
        </a:p>
      </dsp:txBody>
      <dsp:txXfrm>
        <a:off x="0" y="2566"/>
        <a:ext cx="8229600" cy="875241"/>
      </dsp:txXfrm>
    </dsp:sp>
    <dsp:sp modelId="{B7B510F1-9510-4906-9FFC-10885C993A1C}">
      <dsp:nvSpPr>
        <dsp:cNvPr id="0" name=""/>
        <dsp:cNvSpPr/>
      </dsp:nvSpPr>
      <dsp:spPr>
        <a:xfrm>
          <a:off x="0" y="877808"/>
          <a:ext cx="8229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6E86E3-443D-4CB0-86B8-FDF95F537B52}">
      <dsp:nvSpPr>
        <dsp:cNvPr id="0" name=""/>
        <dsp:cNvSpPr/>
      </dsp:nvSpPr>
      <dsp:spPr>
        <a:xfrm>
          <a:off x="0" y="877808"/>
          <a:ext cx="8229600" cy="875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 </a:t>
          </a:r>
          <a:r>
            <a:rPr lang="ru-RU" sz="2300" kern="1200" dirty="0" smtClean="0"/>
            <a:t>Сопоставление реальной ситуации (процессов) с требованиями НПД всех уровней</a:t>
          </a:r>
          <a:endParaRPr lang="ru-RU" sz="2300" kern="1200" dirty="0"/>
        </a:p>
      </dsp:txBody>
      <dsp:txXfrm>
        <a:off x="0" y="877808"/>
        <a:ext cx="8229600" cy="875241"/>
      </dsp:txXfrm>
    </dsp:sp>
    <dsp:sp modelId="{D97A4BC4-AE56-49E8-B4E3-5AEDE7904C5A}">
      <dsp:nvSpPr>
        <dsp:cNvPr id="0" name=""/>
        <dsp:cNvSpPr/>
      </dsp:nvSpPr>
      <dsp:spPr>
        <a:xfrm>
          <a:off x="0" y="1753050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837965-5D32-451B-8303-4015C9509644}">
      <dsp:nvSpPr>
        <dsp:cNvPr id="0" name=""/>
        <dsp:cNvSpPr/>
      </dsp:nvSpPr>
      <dsp:spPr>
        <a:xfrm>
          <a:off x="0" y="1753050"/>
          <a:ext cx="8229600" cy="875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 </a:t>
          </a:r>
          <a:r>
            <a:rPr lang="ru-RU" sz="2300" kern="1200" dirty="0" smtClean="0"/>
            <a:t>Сопоставление реальной ситуации (процессов) с запросами, потребностями общества, потребителей услуг</a:t>
          </a:r>
          <a:endParaRPr lang="ru-RU" sz="2300" kern="1200" dirty="0"/>
        </a:p>
      </dsp:txBody>
      <dsp:txXfrm>
        <a:off x="0" y="1753050"/>
        <a:ext cx="8229600" cy="875241"/>
      </dsp:txXfrm>
    </dsp:sp>
    <dsp:sp modelId="{40060085-1B39-4A0D-A1DE-BFACE7D33E01}">
      <dsp:nvSpPr>
        <dsp:cNvPr id="0" name=""/>
        <dsp:cNvSpPr/>
      </dsp:nvSpPr>
      <dsp:spPr>
        <a:xfrm>
          <a:off x="0" y="2628292"/>
          <a:ext cx="8229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59351A-F3B7-4A73-A322-C1D20BE727D7}">
      <dsp:nvSpPr>
        <dsp:cNvPr id="0" name=""/>
        <dsp:cNvSpPr/>
      </dsp:nvSpPr>
      <dsp:spPr>
        <a:xfrm>
          <a:off x="0" y="2628291"/>
          <a:ext cx="8229600" cy="875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 </a:t>
          </a:r>
          <a:r>
            <a:rPr lang="ru-RU" sz="2300" kern="1200" dirty="0" smtClean="0"/>
            <a:t>Фиксация изменений произошедших в исследуемой ситуации (если таковые были)</a:t>
          </a:r>
          <a:endParaRPr lang="ru-RU" sz="2300" kern="1200" dirty="0"/>
        </a:p>
      </dsp:txBody>
      <dsp:txXfrm>
        <a:off x="0" y="2628291"/>
        <a:ext cx="8229600" cy="875241"/>
      </dsp:txXfrm>
    </dsp:sp>
    <dsp:sp modelId="{E3518B6D-5755-4CD7-BA48-A79732E81072}">
      <dsp:nvSpPr>
        <dsp:cNvPr id="0" name=""/>
        <dsp:cNvSpPr/>
      </dsp:nvSpPr>
      <dsp:spPr>
        <a:xfrm>
          <a:off x="0" y="3503533"/>
          <a:ext cx="8229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F7BFF8-1E09-41DE-B2F5-BE3ECCAD8266}">
      <dsp:nvSpPr>
        <dsp:cNvPr id="0" name=""/>
        <dsp:cNvSpPr/>
      </dsp:nvSpPr>
      <dsp:spPr>
        <a:xfrm>
          <a:off x="0" y="3503533"/>
          <a:ext cx="8229600" cy="875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 </a:t>
          </a:r>
          <a:r>
            <a:rPr lang="ru-RU" sz="2300" kern="1200" dirty="0" smtClean="0"/>
            <a:t>Анализ причин и условий, которые способствовали появлению и усугублению проблемы</a:t>
          </a:r>
          <a:endParaRPr lang="ru-RU" sz="2300" kern="1200" dirty="0"/>
        </a:p>
      </dsp:txBody>
      <dsp:txXfrm>
        <a:off x="0" y="3503533"/>
        <a:ext cx="8229600" cy="875241"/>
      </dsp:txXfrm>
    </dsp:sp>
    <dsp:sp modelId="{869AB15C-E87F-458F-91D4-9978387F53D6}">
      <dsp:nvSpPr>
        <dsp:cNvPr id="0" name=""/>
        <dsp:cNvSpPr/>
      </dsp:nvSpPr>
      <dsp:spPr>
        <a:xfrm>
          <a:off x="0" y="4378775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1D66C4-EF43-4CA1-8F7B-E88567E78AFA}">
      <dsp:nvSpPr>
        <dsp:cNvPr id="0" name=""/>
        <dsp:cNvSpPr/>
      </dsp:nvSpPr>
      <dsp:spPr>
        <a:xfrm>
          <a:off x="0" y="4378775"/>
          <a:ext cx="8229600" cy="875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 </a:t>
          </a:r>
          <a:r>
            <a:rPr lang="ru-RU" sz="2300" kern="1200" dirty="0" smtClean="0"/>
            <a:t>Анализ рисков и прогноз развития ситуации</a:t>
          </a:r>
          <a:endParaRPr lang="ru-RU" sz="2300" kern="1200" dirty="0"/>
        </a:p>
      </dsp:txBody>
      <dsp:txXfrm>
        <a:off x="0" y="4378775"/>
        <a:ext cx="8229600" cy="87524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75F50-A589-4961-ADF2-72B5E202A6E9}">
      <dsp:nvSpPr>
        <dsp:cNvPr id="0" name=""/>
        <dsp:cNvSpPr/>
      </dsp:nvSpPr>
      <dsp:spPr>
        <a:xfrm>
          <a:off x="365" y="1713266"/>
          <a:ext cx="3660101" cy="1830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Определить</a:t>
          </a:r>
          <a:r>
            <a:rPr lang="ru-RU" sz="2400" kern="1200" dirty="0" smtClean="0"/>
            <a:t>: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effectLst/>
            </a:rPr>
            <a:t>были ли нарушения </a:t>
          </a:r>
          <a:r>
            <a:rPr lang="ru-RU" sz="2400" kern="1200" dirty="0" smtClean="0"/>
            <a:t>нормативных требований</a:t>
          </a:r>
          <a:endParaRPr lang="ru-RU" sz="2400" kern="1200" dirty="0"/>
        </a:p>
      </dsp:txBody>
      <dsp:txXfrm>
        <a:off x="53965" y="1766866"/>
        <a:ext cx="3552901" cy="1722850"/>
      </dsp:txXfrm>
    </dsp:sp>
    <dsp:sp modelId="{06588046-35A9-4F30-A9A5-55B444C08DC9}">
      <dsp:nvSpPr>
        <dsp:cNvPr id="0" name=""/>
        <dsp:cNvSpPr/>
      </dsp:nvSpPr>
      <dsp:spPr>
        <a:xfrm rot="19457599">
          <a:off x="3491002" y="2070819"/>
          <a:ext cx="1802971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1802971" y="313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347413" y="2057078"/>
        <a:ext cx="90148" cy="90148"/>
      </dsp:txXfrm>
    </dsp:sp>
    <dsp:sp modelId="{8C68B247-E1C7-4E48-8789-5401F483D06D}">
      <dsp:nvSpPr>
        <dsp:cNvPr id="0" name=""/>
        <dsp:cNvSpPr/>
      </dsp:nvSpPr>
      <dsp:spPr>
        <a:xfrm>
          <a:off x="5124508" y="660987"/>
          <a:ext cx="3660101" cy="1830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Если «ДА»</a:t>
          </a:r>
          <a:r>
            <a:rPr lang="ru-RU" sz="1600" kern="1200" dirty="0" smtClean="0"/>
            <a:t>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подготовка экспертного заключения и официального обращения в соответствующий орган управления с указанием и документальным подтверждением выявленных нарушений</a:t>
          </a:r>
          <a:endParaRPr lang="ru-RU" sz="1600" kern="1200" dirty="0"/>
        </a:p>
      </dsp:txBody>
      <dsp:txXfrm>
        <a:off x="5178108" y="714587"/>
        <a:ext cx="3552901" cy="1722850"/>
      </dsp:txXfrm>
    </dsp:sp>
    <dsp:sp modelId="{2BB96069-FC8A-4A27-8AF5-9904EB06736A}">
      <dsp:nvSpPr>
        <dsp:cNvPr id="0" name=""/>
        <dsp:cNvSpPr/>
      </dsp:nvSpPr>
      <dsp:spPr>
        <a:xfrm rot="2142401">
          <a:off x="3491002" y="3123098"/>
          <a:ext cx="1802971" cy="62666"/>
        </a:xfrm>
        <a:custGeom>
          <a:avLst/>
          <a:gdLst/>
          <a:ahLst/>
          <a:cxnLst/>
          <a:rect l="0" t="0" r="0" b="0"/>
          <a:pathLst>
            <a:path>
              <a:moveTo>
                <a:pt x="0" y="31333"/>
              </a:moveTo>
              <a:lnTo>
                <a:pt x="1802971" y="313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347413" y="3109357"/>
        <a:ext cx="90148" cy="90148"/>
      </dsp:txXfrm>
    </dsp:sp>
    <dsp:sp modelId="{41D5FDD9-D48A-45DA-A7BB-946B86F577C9}">
      <dsp:nvSpPr>
        <dsp:cNvPr id="0" name=""/>
        <dsp:cNvSpPr/>
      </dsp:nvSpPr>
      <dsp:spPr>
        <a:xfrm>
          <a:off x="5124508" y="2765545"/>
          <a:ext cx="3660101" cy="1830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Если «НЕТ»</a:t>
          </a:r>
          <a:r>
            <a:rPr lang="ru-RU" sz="1600" kern="1200" dirty="0" smtClean="0"/>
            <a:t>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поиск иных источников проблемы, например, в организационных условиях </a:t>
          </a:r>
          <a:endParaRPr lang="ru-RU" sz="1600" kern="1200" dirty="0"/>
        </a:p>
      </dsp:txBody>
      <dsp:txXfrm>
        <a:off x="5178108" y="2819145"/>
        <a:ext cx="3552901" cy="172285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BDA79-CF16-4B78-AFCA-E2BC0CB0627E}">
      <dsp:nvSpPr>
        <dsp:cNvPr id="0" name=""/>
        <dsp:cNvSpPr/>
      </dsp:nvSpPr>
      <dsp:spPr>
        <a:xfrm>
          <a:off x="0" y="748501"/>
          <a:ext cx="8856984" cy="1918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437388" rIns="687400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Властных структур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Лиц принимающих решения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Широкой общественности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Другое</a:t>
          </a:r>
          <a:endParaRPr lang="ru-RU" sz="2100" kern="1200"/>
        </a:p>
      </dsp:txBody>
      <dsp:txXfrm>
        <a:off x="0" y="748501"/>
        <a:ext cx="8856984" cy="1918350"/>
      </dsp:txXfrm>
    </dsp:sp>
    <dsp:sp modelId="{AB261E8A-FA38-4C15-A4BE-BBFEC0450E54}">
      <dsp:nvSpPr>
        <dsp:cNvPr id="0" name=""/>
        <dsp:cNvSpPr/>
      </dsp:nvSpPr>
      <dsp:spPr>
        <a:xfrm>
          <a:off x="442849" y="438541"/>
          <a:ext cx="6199888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Информация для привлечения внимания:</a:t>
          </a:r>
          <a:endParaRPr lang="ru-RU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3111" y="468803"/>
        <a:ext cx="6139364" cy="559396"/>
      </dsp:txXfrm>
    </dsp:sp>
    <dsp:sp modelId="{5F942115-92E1-4D6D-8ECA-B04731D2E571}">
      <dsp:nvSpPr>
        <dsp:cNvPr id="0" name=""/>
        <dsp:cNvSpPr/>
      </dsp:nvSpPr>
      <dsp:spPr>
        <a:xfrm>
          <a:off x="0" y="3090211"/>
          <a:ext cx="8856984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437388" rIns="687400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Разработка рекомендаций для ЛПР</a:t>
          </a:r>
          <a:endParaRPr lang="ru-RU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smtClean="0"/>
            <a:t>…?</a:t>
          </a:r>
          <a:endParaRPr lang="ru-RU" sz="2100" kern="1200"/>
        </a:p>
      </dsp:txBody>
      <dsp:txXfrm>
        <a:off x="0" y="3090211"/>
        <a:ext cx="8856984" cy="1223775"/>
      </dsp:txXfrm>
    </dsp:sp>
    <dsp:sp modelId="{4720BA29-6A49-42BB-8EA3-D48718E8E3D6}">
      <dsp:nvSpPr>
        <dsp:cNvPr id="0" name=""/>
        <dsp:cNvSpPr/>
      </dsp:nvSpPr>
      <dsp:spPr>
        <a:xfrm>
          <a:off x="442849" y="2780251"/>
          <a:ext cx="6199888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 для продвижения собственных решений</a:t>
          </a:r>
          <a:endParaRPr lang="ru-RU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3111" y="2810513"/>
        <a:ext cx="6139364" cy="55939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1F4FD-CBB3-4D3D-B959-3F2B4FDA596E}">
      <dsp:nvSpPr>
        <dsp:cNvPr id="0" name=""/>
        <dsp:cNvSpPr/>
      </dsp:nvSpPr>
      <dsp:spPr>
        <a:xfrm>
          <a:off x="0" y="11974"/>
          <a:ext cx="4618856" cy="5276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Местная власть</a:t>
          </a:r>
          <a:endParaRPr lang="ru-RU" sz="2200" kern="1200"/>
        </a:p>
      </dsp:txBody>
      <dsp:txXfrm>
        <a:off x="25759" y="37733"/>
        <a:ext cx="4567338" cy="476152"/>
      </dsp:txXfrm>
    </dsp:sp>
    <dsp:sp modelId="{9F3B8718-4453-4EA6-9EAD-46BC305CC43D}">
      <dsp:nvSpPr>
        <dsp:cNvPr id="0" name=""/>
        <dsp:cNvSpPr/>
      </dsp:nvSpPr>
      <dsp:spPr>
        <a:xfrm>
          <a:off x="0" y="603004"/>
          <a:ext cx="4618856" cy="527670"/>
        </a:xfrm>
        <a:prstGeom prst="roundRect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tint val="50000"/>
                <a:satMod val="300000"/>
              </a:schemeClr>
            </a:gs>
            <a:gs pos="35000">
              <a:schemeClr val="accent4">
                <a:hueOff val="-637824"/>
                <a:satOff val="3843"/>
                <a:lumOff val="308"/>
                <a:alphaOff val="0"/>
                <a:tint val="37000"/>
                <a:satMod val="30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Органы управления образованием</a:t>
          </a:r>
          <a:endParaRPr lang="ru-RU" sz="2200" kern="1200"/>
        </a:p>
      </dsp:txBody>
      <dsp:txXfrm>
        <a:off x="25759" y="628763"/>
        <a:ext cx="4567338" cy="476152"/>
      </dsp:txXfrm>
    </dsp:sp>
    <dsp:sp modelId="{DC2E99E3-65D7-4BBD-8B6E-748377EBBA29}">
      <dsp:nvSpPr>
        <dsp:cNvPr id="0" name=""/>
        <dsp:cNvSpPr/>
      </dsp:nvSpPr>
      <dsp:spPr>
        <a:xfrm>
          <a:off x="0" y="1194034"/>
          <a:ext cx="4618856" cy="527670"/>
        </a:xfrm>
        <a:prstGeom prst="roundRect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tint val="50000"/>
                <a:satMod val="300000"/>
              </a:schemeClr>
            </a:gs>
            <a:gs pos="35000">
              <a:schemeClr val="accent4">
                <a:hueOff val="-1275649"/>
                <a:satOff val="7685"/>
                <a:lumOff val="616"/>
                <a:alphaOff val="0"/>
                <a:tint val="37000"/>
                <a:satMod val="30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Контрольно-надзорные органы</a:t>
          </a:r>
          <a:endParaRPr lang="ru-RU" sz="2200" kern="1200"/>
        </a:p>
      </dsp:txBody>
      <dsp:txXfrm>
        <a:off x="25759" y="1219793"/>
        <a:ext cx="4567338" cy="476152"/>
      </dsp:txXfrm>
    </dsp:sp>
    <dsp:sp modelId="{06EF32C4-45AB-4D3E-A9F0-2127FDF02388}">
      <dsp:nvSpPr>
        <dsp:cNvPr id="0" name=""/>
        <dsp:cNvSpPr/>
      </dsp:nvSpPr>
      <dsp:spPr>
        <a:xfrm>
          <a:off x="0" y="1785064"/>
          <a:ext cx="4618856" cy="527670"/>
        </a:xfrm>
        <a:prstGeom prst="roundRec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tint val="50000"/>
                <a:satMod val="300000"/>
              </a:schemeClr>
            </a:gs>
            <a:gs pos="35000">
              <a:schemeClr val="accent4">
                <a:hueOff val="-1913473"/>
                <a:satOff val="11528"/>
                <a:lumOff val="924"/>
                <a:alphaOff val="0"/>
                <a:tint val="37000"/>
                <a:satMod val="30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Органы управления ОО</a:t>
          </a:r>
          <a:endParaRPr lang="ru-RU" sz="2200" kern="1200"/>
        </a:p>
      </dsp:txBody>
      <dsp:txXfrm>
        <a:off x="25759" y="1810823"/>
        <a:ext cx="4567338" cy="476152"/>
      </dsp:txXfrm>
    </dsp:sp>
    <dsp:sp modelId="{281F7EE5-8E01-47AC-8803-89CE1B8AE9DC}">
      <dsp:nvSpPr>
        <dsp:cNvPr id="0" name=""/>
        <dsp:cNvSpPr/>
      </dsp:nvSpPr>
      <dsp:spPr>
        <a:xfrm>
          <a:off x="0" y="2376094"/>
          <a:ext cx="4618856" cy="527670"/>
        </a:xfrm>
        <a:prstGeom prst="roundRect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tint val="50000"/>
                <a:satMod val="300000"/>
              </a:schemeClr>
            </a:gs>
            <a:gs pos="35000">
              <a:schemeClr val="accent4">
                <a:hueOff val="-2551297"/>
                <a:satOff val="15371"/>
                <a:lumOff val="1232"/>
                <a:alphaOff val="0"/>
                <a:tint val="37000"/>
                <a:satMod val="30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Гражданские институты (ОП, ОС)</a:t>
          </a:r>
          <a:endParaRPr lang="ru-RU" sz="2200" kern="1200"/>
        </a:p>
      </dsp:txBody>
      <dsp:txXfrm>
        <a:off x="25759" y="2401853"/>
        <a:ext cx="4567338" cy="476152"/>
      </dsp:txXfrm>
    </dsp:sp>
    <dsp:sp modelId="{2A47BABF-8D54-4540-AC54-C9F5939910E9}">
      <dsp:nvSpPr>
        <dsp:cNvPr id="0" name=""/>
        <dsp:cNvSpPr/>
      </dsp:nvSpPr>
      <dsp:spPr>
        <a:xfrm>
          <a:off x="0" y="2967124"/>
          <a:ext cx="4618856" cy="527670"/>
        </a:xfrm>
        <a:prstGeom prst="roundRec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tint val="50000"/>
                <a:satMod val="300000"/>
              </a:schemeClr>
            </a:gs>
            <a:gs pos="35000">
              <a:schemeClr val="accent4">
                <a:hueOff val="-3189121"/>
                <a:satOff val="19214"/>
                <a:lumOff val="1540"/>
                <a:alphaOff val="0"/>
                <a:tint val="37000"/>
                <a:satMod val="30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Общественные организации</a:t>
          </a:r>
          <a:endParaRPr lang="ru-RU" sz="2200" kern="1200"/>
        </a:p>
      </dsp:txBody>
      <dsp:txXfrm>
        <a:off x="25759" y="2992883"/>
        <a:ext cx="4567338" cy="476152"/>
      </dsp:txXfrm>
    </dsp:sp>
    <dsp:sp modelId="{8D9576B2-7B9C-42CC-B593-2C45C226A4C0}">
      <dsp:nvSpPr>
        <dsp:cNvPr id="0" name=""/>
        <dsp:cNvSpPr/>
      </dsp:nvSpPr>
      <dsp:spPr>
        <a:xfrm>
          <a:off x="0" y="3558154"/>
          <a:ext cx="4618856" cy="527670"/>
        </a:xfrm>
        <a:prstGeom prst="roundRect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tint val="50000"/>
                <a:satMod val="300000"/>
              </a:schemeClr>
            </a:gs>
            <a:gs pos="35000">
              <a:schemeClr val="accent4">
                <a:hueOff val="-3826945"/>
                <a:satOff val="23056"/>
                <a:lumOff val="1848"/>
                <a:alphaOff val="0"/>
                <a:tint val="37000"/>
                <a:satMod val="30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СМИ</a:t>
          </a:r>
          <a:endParaRPr lang="ru-RU" sz="2200" kern="1200"/>
        </a:p>
      </dsp:txBody>
      <dsp:txXfrm>
        <a:off x="25759" y="3583913"/>
        <a:ext cx="4567338" cy="476152"/>
      </dsp:txXfrm>
    </dsp:sp>
    <dsp:sp modelId="{84DFE044-3D94-4CAF-A833-E6615A685A4C}">
      <dsp:nvSpPr>
        <dsp:cNvPr id="0" name=""/>
        <dsp:cNvSpPr/>
      </dsp:nvSpPr>
      <dsp:spPr>
        <a:xfrm>
          <a:off x="0" y="4149184"/>
          <a:ext cx="4618856" cy="52767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Неорганизованная общественность </a:t>
          </a:r>
          <a:endParaRPr lang="ru-RU" sz="2200" kern="1200"/>
        </a:p>
      </dsp:txBody>
      <dsp:txXfrm>
        <a:off x="25759" y="4174943"/>
        <a:ext cx="4567338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828A8-929B-4EF9-9A5E-854C2A325B6C}">
      <dsp:nvSpPr>
        <dsp:cNvPr id="0" name=""/>
        <dsp:cNvSpPr/>
      </dsp:nvSpPr>
      <dsp:spPr>
        <a:xfrm>
          <a:off x="0" y="777563"/>
          <a:ext cx="2952328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Официально</a:t>
          </a:r>
          <a:endParaRPr lang="ru-RU" sz="3200" kern="1200" dirty="0"/>
        </a:p>
      </dsp:txBody>
      <dsp:txXfrm>
        <a:off x="37467" y="815030"/>
        <a:ext cx="2877394" cy="692586"/>
      </dsp:txXfrm>
    </dsp:sp>
    <dsp:sp modelId="{41365B3E-B976-480D-8618-54063ADF7555}">
      <dsp:nvSpPr>
        <dsp:cNvPr id="0" name=""/>
        <dsp:cNvSpPr/>
      </dsp:nvSpPr>
      <dsp:spPr>
        <a:xfrm>
          <a:off x="0" y="1545083"/>
          <a:ext cx="2952328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36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500" kern="1200"/>
        </a:p>
      </dsp:txBody>
      <dsp:txXfrm>
        <a:off x="0" y="1545083"/>
        <a:ext cx="2952328" cy="861120"/>
      </dsp:txXfrm>
    </dsp:sp>
    <dsp:sp modelId="{B5695A13-76D5-4084-90CC-5F8FBDCC0984}">
      <dsp:nvSpPr>
        <dsp:cNvPr id="0" name=""/>
        <dsp:cNvSpPr/>
      </dsp:nvSpPr>
      <dsp:spPr>
        <a:xfrm>
          <a:off x="0" y="2406204"/>
          <a:ext cx="2952328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Неофициально</a:t>
          </a:r>
          <a:endParaRPr lang="ru-RU" sz="3200" kern="1200"/>
        </a:p>
      </dsp:txBody>
      <dsp:txXfrm>
        <a:off x="37467" y="2443671"/>
        <a:ext cx="2877394" cy="69258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3C314-F296-4967-A25A-798CA5425987}">
      <dsp:nvSpPr>
        <dsp:cNvPr id="0" name=""/>
        <dsp:cNvSpPr/>
      </dsp:nvSpPr>
      <dsp:spPr>
        <a:xfrm>
          <a:off x="0" y="1183"/>
          <a:ext cx="4038600" cy="107257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Внимание чиновников</a:t>
          </a:r>
          <a:endParaRPr lang="ru-RU" sz="2700" kern="1200"/>
        </a:p>
      </dsp:txBody>
      <dsp:txXfrm>
        <a:off x="52359" y="53542"/>
        <a:ext cx="3933882" cy="967861"/>
      </dsp:txXfrm>
    </dsp:sp>
    <dsp:sp modelId="{CC08E4E7-1AD4-421D-941E-7E028A029FFB}">
      <dsp:nvSpPr>
        <dsp:cNvPr id="0" name=""/>
        <dsp:cNvSpPr/>
      </dsp:nvSpPr>
      <dsp:spPr>
        <a:xfrm>
          <a:off x="0" y="1151522"/>
          <a:ext cx="4038600" cy="107257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Поддержка партнерских организаций</a:t>
          </a:r>
          <a:endParaRPr lang="ru-RU" sz="2700" kern="1200"/>
        </a:p>
      </dsp:txBody>
      <dsp:txXfrm>
        <a:off x="52359" y="1203881"/>
        <a:ext cx="3933882" cy="967861"/>
      </dsp:txXfrm>
    </dsp:sp>
    <dsp:sp modelId="{17480696-A03D-45DD-A5E0-A1A50DF695D2}">
      <dsp:nvSpPr>
        <dsp:cNvPr id="0" name=""/>
        <dsp:cNvSpPr/>
      </dsp:nvSpPr>
      <dsp:spPr>
        <a:xfrm>
          <a:off x="0" y="2301861"/>
          <a:ext cx="4038600" cy="107257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Внимание широкой общественности</a:t>
          </a:r>
          <a:endParaRPr lang="ru-RU" sz="2700" kern="1200"/>
        </a:p>
      </dsp:txBody>
      <dsp:txXfrm>
        <a:off x="52359" y="2354220"/>
        <a:ext cx="3933882" cy="967861"/>
      </dsp:txXfrm>
    </dsp:sp>
    <dsp:sp modelId="{37DB82DE-675E-4BC6-87CB-0449324B905D}">
      <dsp:nvSpPr>
        <dsp:cNvPr id="0" name=""/>
        <dsp:cNvSpPr/>
      </dsp:nvSpPr>
      <dsp:spPr>
        <a:xfrm>
          <a:off x="0" y="3452200"/>
          <a:ext cx="4038600" cy="107257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…</a:t>
          </a:r>
          <a:endParaRPr lang="ru-RU" sz="2700" kern="1200"/>
        </a:p>
      </dsp:txBody>
      <dsp:txXfrm>
        <a:off x="52359" y="3504559"/>
        <a:ext cx="3933882" cy="96786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1F225-E493-4720-A18E-2BDD44A614B0}">
      <dsp:nvSpPr>
        <dsp:cNvPr id="0" name=""/>
        <dsp:cNvSpPr/>
      </dsp:nvSpPr>
      <dsp:spPr>
        <a:xfrm>
          <a:off x="0" y="56450"/>
          <a:ext cx="4038600" cy="834228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Официальные обращения</a:t>
          </a:r>
          <a:endParaRPr lang="ru-RU" sz="2100" kern="1200"/>
        </a:p>
      </dsp:txBody>
      <dsp:txXfrm>
        <a:off x="40724" y="97174"/>
        <a:ext cx="3957152" cy="752780"/>
      </dsp:txXfrm>
    </dsp:sp>
    <dsp:sp modelId="{E3CF8897-BFD5-429B-8D01-B7479EB8E9A1}">
      <dsp:nvSpPr>
        <dsp:cNvPr id="0" name=""/>
        <dsp:cNvSpPr/>
      </dsp:nvSpPr>
      <dsp:spPr>
        <a:xfrm>
          <a:off x="0" y="951159"/>
          <a:ext cx="4038600" cy="834228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Аналитика и экспертные заключения</a:t>
          </a:r>
          <a:endParaRPr lang="ru-RU" sz="2100" kern="1200"/>
        </a:p>
      </dsp:txBody>
      <dsp:txXfrm>
        <a:off x="40724" y="991883"/>
        <a:ext cx="3957152" cy="752780"/>
      </dsp:txXfrm>
    </dsp:sp>
    <dsp:sp modelId="{74860142-07BB-41CE-8B30-18CE8943D0D3}">
      <dsp:nvSpPr>
        <dsp:cNvPr id="0" name=""/>
        <dsp:cNvSpPr/>
      </dsp:nvSpPr>
      <dsp:spPr>
        <a:xfrm>
          <a:off x="0" y="1845867"/>
          <a:ext cx="4038600" cy="834228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СМИ</a:t>
          </a:r>
          <a:endParaRPr lang="ru-RU" sz="2100" kern="1200"/>
        </a:p>
      </dsp:txBody>
      <dsp:txXfrm>
        <a:off x="40724" y="1886591"/>
        <a:ext cx="3957152" cy="752780"/>
      </dsp:txXfrm>
    </dsp:sp>
    <dsp:sp modelId="{A2296F3D-2320-4A78-9935-1A555E0C118A}">
      <dsp:nvSpPr>
        <dsp:cNvPr id="0" name=""/>
        <dsp:cNvSpPr/>
      </dsp:nvSpPr>
      <dsp:spPr>
        <a:xfrm>
          <a:off x="0" y="2740575"/>
          <a:ext cx="4038600" cy="834228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Интернет</a:t>
          </a:r>
          <a:endParaRPr lang="ru-RU" sz="2100" kern="1200"/>
        </a:p>
      </dsp:txBody>
      <dsp:txXfrm>
        <a:off x="40724" y="2781299"/>
        <a:ext cx="3957152" cy="752780"/>
      </dsp:txXfrm>
    </dsp:sp>
    <dsp:sp modelId="{C933E115-A996-44E6-938F-DEB3E88515C0}">
      <dsp:nvSpPr>
        <dsp:cNvPr id="0" name=""/>
        <dsp:cNvSpPr/>
      </dsp:nvSpPr>
      <dsp:spPr>
        <a:xfrm>
          <a:off x="0" y="3635283"/>
          <a:ext cx="4038600" cy="834228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…</a:t>
          </a:r>
          <a:endParaRPr lang="ru-RU" sz="2100" kern="1200"/>
        </a:p>
      </dsp:txBody>
      <dsp:txXfrm>
        <a:off x="40724" y="3676007"/>
        <a:ext cx="3957152" cy="75278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A0336-7589-4E03-8346-D90A3003AC93}">
      <dsp:nvSpPr>
        <dsp:cNvPr id="0" name=""/>
        <dsp:cNvSpPr/>
      </dsp:nvSpPr>
      <dsp:spPr>
        <a:xfrm>
          <a:off x="0" y="494706"/>
          <a:ext cx="8229600" cy="1689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04012" rIns="638708" bIns="206248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smtClean="0"/>
            <a:t>Экспертизы</a:t>
          </a:r>
          <a:endParaRPr lang="ru-RU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Решения проблемы/задачи</a:t>
          </a:r>
          <a:endParaRPr lang="ru-RU" sz="2900" kern="1200" dirty="0"/>
        </a:p>
      </dsp:txBody>
      <dsp:txXfrm>
        <a:off x="0" y="494706"/>
        <a:ext cx="8229600" cy="1689975"/>
      </dsp:txXfrm>
    </dsp:sp>
    <dsp:sp modelId="{2E7E8954-8330-4EA4-8EBF-6BB25860B80E}">
      <dsp:nvSpPr>
        <dsp:cNvPr id="0" name=""/>
        <dsp:cNvSpPr/>
      </dsp:nvSpPr>
      <dsp:spPr>
        <a:xfrm>
          <a:off x="411480" y="66666"/>
          <a:ext cx="5760720" cy="8560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 процессах:</a:t>
          </a:r>
          <a:endParaRPr lang="ru-RU" sz="2900" kern="1200" dirty="0"/>
        </a:p>
      </dsp:txBody>
      <dsp:txXfrm>
        <a:off x="453270" y="108456"/>
        <a:ext cx="5677140" cy="772500"/>
      </dsp:txXfrm>
    </dsp:sp>
    <dsp:sp modelId="{BE9E6FB6-2B22-4DC3-BC29-C478B7EF284A}">
      <dsp:nvSpPr>
        <dsp:cNvPr id="0" name=""/>
        <dsp:cNvSpPr/>
      </dsp:nvSpPr>
      <dsp:spPr>
        <a:xfrm>
          <a:off x="0" y="2769321"/>
          <a:ext cx="8229600" cy="1689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04012" rIns="638708" bIns="206248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smtClean="0"/>
            <a:t>Оценки ситуации</a:t>
          </a:r>
          <a:endParaRPr lang="ru-RU" sz="29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smtClean="0"/>
            <a:t>Решения проблемы/задачи</a:t>
          </a:r>
          <a:endParaRPr lang="ru-RU" sz="2900" kern="1200"/>
        </a:p>
      </dsp:txBody>
      <dsp:txXfrm>
        <a:off x="0" y="2769321"/>
        <a:ext cx="8229600" cy="1689975"/>
      </dsp:txXfrm>
    </dsp:sp>
    <dsp:sp modelId="{6F3F89C1-2779-4B64-BC26-0DF0F1C0F0E6}">
      <dsp:nvSpPr>
        <dsp:cNvPr id="0" name=""/>
        <dsp:cNvSpPr/>
      </dsp:nvSpPr>
      <dsp:spPr>
        <a:xfrm>
          <a:off x="411480" y="2341281"/>
          <a:ext cx="5760720" cy="8560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О результатах:</a:t>
          </a:r>
          <a:endParaRPr lang="ru-RU" sz="2900" kern="1200"/>
        </a:p>
      </dsp:txBody>
      <dsp:txXfrm>
        <a:off x="453270" y="2383071"/>
        <a:ext cx="5677140" cy="77250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AD63B-8CCD-469C-8DDF-D22BDE95169C}">
      <dsp:nvSpPr>
        <dsp:cNvPr id="0" name=""/>
        <dsp:cNvSpPr/>
      </dsp:nvSpPr>
      <dsp:spPr>
        <a:xfrm rot="5400000">
          <a:off x="5338414" y="-1937874"/>
          <a:ext cx="1466600" cy="57145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адрес администрации образовательной организации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адрес органа управления, учредителя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адрес общественных организаций по защите прав граждан (ОП РФ, общество защиты прав потребителей и др.)</a:t>
          </a:r>
          <a:endParaRPr lang="ru-RU" sz="1400" kern="1200" dirty="0"/>
        </a:p>
      </dsp:txBody>
      <dsp:txXfrm rot="-5400000">
        <a:off x="3214437" y="257697"/>
        <a:ext cx="5642960" cy="1323412"/>
      </dsp:txXfrm>
    </dsp:sp>
    <dsp:sp modelId="{81011283-56DF-493B-BB07-1BB547188773}">
      <dsp:nvSpPr>
        <dsp:cNvPr id="0" name=""/>
        <dsp:cNvSpPr/>
      </dsp:nvSpPr>
      <dsp:spPr>
        <a:xfrm>
          <a:off x="0" y="2777"/>
          <a:ext cx="3214437" cy="18332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Официальное обращение:</a:t>
          </a:r>
          <a:endParaRPr lang="ru-RU" sz="3400" kern="1200" dirty="0"/>
        </a:p>
      </dsp:txBody>
      <dsp:txXfrm>
        <a:off x="89492" y="92269"/>
        <a:ext cx="3035453" cy="1654266"/>
      </dsp:txXfrm>
    </dsp:sp>
    <dsp:sp modelId="{246C0A90-89AB-47D9-A45E-65FFF6370CA7}">
      <dsp:nvSpPr>
        <dsp:cNvPr id="0" name=""/>
        <dsp:cNvSpPr/>
      </dsp:nvSpPr>
      <dsp:spPr>
        <a:xfrm rot="5400000">
          <a:off x="5338414" y="-12961"/>
          <a:ext cx="1466600" cy="57145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СМИ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 официальном сайте образовательной организации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 официальных сайтах органов управления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 иных сайтах, посвященных соответствующим проблемам (ОП РФ)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социальных сетях…</a:t>
          </a:r>
          <a:endParaRPr lang="ru-RU" sz="1400" kern="1200" dirty="0"/>
        </a:p>
      </dsp:txBody>
      <dsp:txXfrm rot="-5400000">
        <a:off x="3214437" y="2182610"/>
        <a:ext cx="5642960" cy="1323412"/>
      </dsp:txXfrm>
    </dsp:sp>
    <dsp:sp modelId="{3A19AFCE-089B-4D6E-B2D9-A90D1026272C}">
      <dsp:nvSpPr>
        <dsp:cNvPr id="0" name=""/>
        <dsp:cNvSpPr/>
      </dsp:nvSpPr>
      <dsp:spPr>
        <a:xfrm>
          <a:off x="0" y="1927690"/>
          <a:ext cx="3214437" cy="18332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Открытое обращение:</a:t>
          </a:r>
          <a:endParaRPr lang="ru-RU" sz="3400" kern="1200" dirty="0"/>
        </a:p>
      </dsp:txBody>
      <dsp:txXfrm>
        <a:off x="89492" y="2017182"/>
        <a:ext cx="3035453" cy="1654266"/>
      </dsp:txXfrm>
    </dsp:sp>
    <dsp:sp modelId="{46D8B7D5-D3E8-4B05-988E-28880D57CA3E}">
      <dsp:nvSpPr>
        <dsp:cNvPr id="0" name=""/>
        <dsp:cNvSpPr/>
      </dsp:nvSpPr>
      <dsp:spPr>
        <a:xfrm rot="5400000">
          <a:off x="5338414" y="1911951"/>
          <a:ext cx="1466600" cy="571455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Аналитическая записка по итогам проведенного исследования ситуации (опроса, наблюдения, изучения НПД и т.д.)</a:t>
          </a:r>
          <a:endParaRPr lang="ru-RU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Экспертное заключение (оценочное или </a:t>
          </a:r>
          <a:r>
            <a:rPr lang="ru-RU" sz="1400" kern="1200" dirty="0" err="1" smtClean="0"/>
            <a:t>безоценочное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 rot="-5400000">
        <a:off x="3214437" y="4107522"/>
        <a:ext cx="5642960" cy="1323412"/>
      </dsp:txXfrm>
    </dsp:sp>
    <dsp:sp modelId="{C1965386-61E9-4DA3-9993-8C7037EBD0BC}">
      <dsp:nvSpPr>
        <dsp:cNvPr id="0" name=""/>
        <dsp:cNvSpPr/>
      </dsp:nvSpPr>
      <dsp:spPr>
        <a:xfrm>
          <a:off x="0" y="3852603"/>
          <a:ext cx="3214437" cy="18332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Аналитико-оценочные материалы:</a:t>
          </a:r>
          <a:endParaRPr lang="ru-RU" sz="3400" kern="1200" dirty="0"/>
        </a:p>
      </dsp:txBody>
      <dsp:txXfrm>
        <a:off x="89492" y="3942095"/>
        <a:ext cx="3035453" cy="165426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88342-D374-4265-BE11-4F1B8976EB46}">
      <dsp:nvSpPr>
        <dsp:cNvPr id="0" name=""/>
        <dsp:cNvSpPr/>
      </dsp:nvSpPr>
      <dsp:spPr>
        <a:xfrm>
          <a:off x="0" y="40836"/>
          <a:ext cx="8229600" cy="11033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smtClean="0"/>
            <a:t>Целевое информирование</a:t>
          </a:r>
          <a:endParaRPr lang="ru-RU" sz="4600" kern="1200"/>
        </a:p>
      </dsp:txBody>
      <dsp:txXfrm>
        <a:off x="53859" y="94695"/>
        <a:ext cx="8121882" cy="995592"/>
      </dsp:txXfrm>
    </dsp:sp>
    <dsp:sp modelId="{BA96A998-80D5-48C3-B642-3F0E674F8856}">
      <dsp:nvSpPr>
        <dsp:cNvPr id="0" name=""/>
        <dsp:cNvSpPr/>
      </dsp:nvSpPr>
      <dsp:spPr>
        <a:xfrm>
          <a:off x="0" y="1144146"/>
          <a:ext cx="8229600" cy="223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8420" rIns="327152" bIns="58420" numCol="1" spcCol="1270" anchor="t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smtClean="0"/>
            <a:t>Индивидуальное (конкретным лицам)</a:t>
          </a:r>
          <a:endParaRPr lang="ru-RU" sz="3600" kern="120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smtClean="0"/>
            <a:t>Групповое (определенным категориям субъектов)</a:t>
          </a:r>
          <a:endParaRPr lang="ru-RU" sz="3600" kern="1200"/>
        </a:p>
      </dsp:txBody>
      <dsp:txXfrm>
        <a:off x="0" y="1144146"/>
        <a:ext cx="8229600" cy="2237670"/>
      </dsp:txXfrm>
    </dsp:sp>
    <dsp:sp modelId="{50C042AE-0C9A-402E-81A3-D8C387F99AF2}">
      <dsp:nvSpPr>
        <dsp:cNvPr id="0" name=""/>
        <dsp:cNvSpPr/>
      </dsp:nvSpPr>
      <dsp:spPr>
        <a:xfrm>
          <a:off x="0" y="3381816"/>
          <a:ext cx="8229600" cy="11033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smtClean="0"/>
            <a:t>Широкое информирование</a:t>
          </a:r>
          <a:endParaRPr lang="ru-RU" sz="4600" kern="1200"/>
        </a:p>
      </dsp:txBody>
      <dsp:txXfrm>
        <a:off x="53859" y="3435675"/>
        <a:ext cx="8121882" cy="99559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72523-9E38-4649-A87B-246CC00B4F8D}">
      <dsp:nvSpPr>
        <dsp:cNvPr id="0" name=""/>
        <dsp:cNvSpPr/>
      </dsp:nvSpPr>
      <dsp:spPr>
        <a:xfrm>
          <a:off x="0" y="2637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B4EA2E-7E60-4EAC-80C7-62EEA1CE4576}">
      <dsp:nvSpPr>
        <dsp:cNvPr id="0" name=""/>
        <dsp:cNvSpPr/>
      </dsp:nvSpPr>
      <dsp:spPr>
        <a:xfrm>
          <a:off x="0" y="2637"/>
          <a:ext cx="1645920" cy="89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</a:rPr>
            <a:t>Выбор издания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0" y="2637"/>
        <a:ext cx="1645920" cy="899220"/>
      </dsp:txXfrm>
    </dsp:sp>
    <dsp:sp modelId="{19E5FDAB-67D2-4ADD-8DBC-7061F49062D7}">
      <dsp:nvSpPr>
        <dsp:cNvPr id="0" name=""/>
        <dsp:cNvSpPr/>
      </dsp:nvSpPr>
      <dsp:spPr>
        <a:xfrm>
          <a:off x="1769364" y="23536"/>
          <a:ext cx="6460236" cy="417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Востребованное целевой аудиторией</a:t>
          </a:r>
          <a:endParaRPr lang="ru-RU" sz="1900" kern="1200"/>
        </a:p>
      </dsp:txBody>
      <dsp:txXfrm>
        <a:off x="1769364" y="23536"/>
        <a:ext cx="6460236" cy="417997"/>
      </dsp:txXfrm>
    </dsp:sp>
    <dsp:sp modelId="{E872367E-A585-4F91-8F2F-2938A95C36AB}">
      <dsp:nvSpPr>
        <dsp:cNvPr id="0" name=""/>
        <dsp:cNvSpPr/>
      </dsp:nvSpPr>
      <dsp:spPr>
        <a:xfrm>
          <a:off x="1645920" y="441534"/>
          <a:ext cx="658368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928055E-B3B8-475E-A52F-20B76E2C8A6B}">
      <dsp:nvSpPr>
        <dsp:cNvPr id="0" name=""/>
        <dsp:cNvSpPr/>
      </dsp:nvSpPr>
      <dsp:spPr>
        <a:xfrm>
          <a:off x="1769364" y="462433"/>
          <a:ext cx="6460236" cy="417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Заинтересованное в данной тематике</a:t>
          </a:r>
          <a:endParaRPr lang="ru-RU" sz="1900" kern="1200"/>
        </a:p>
      </dsp:txBody>
      <dsp:txXfrm>
        <a:off x="1769364" y="462433"/>
        <a:ext cx="6460236" cy="417997"/>
      </dsp:txXfrm>
    </dsp:sp>
    <dsp:sp modelId="{4D072DAA-0BA0-4D1A-AC2C-7BC8EED11C2A}">
      <dsp:nvSpPr>
        <dsp:cNvPr id="0" name=""/>
        <dsp:cNvSpPr/>
      </dsp:nvSpPr>
      <dsp:spPr>
        <a:xfrm>
          <a:off x="1645920" y="880431"/>
          <a:ext cx="658368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967BA3C-45AC-432A-AD68-8F38F2C9CE79}">
      <dsp:nvSpPr>
        <dsp:cNvPr id="0" name=""/>
        <dsp:cNvSpPr/>
      </dsp:nvSpPr>
      <dsp:spPr>
        <a:xfrm>
          <a:off x="0" y="901858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C68BE6-8672-46FE-A12F-50586C3D9CF0}">
      <dsp:nvSpPr>
        <dsp:cNvPr id="0" name=""/>
        <dsp:cNvSpPr/>
      </dsp:nvSpPr>
      <dsp:spPr>
        <a:xfrm>
          <a:off x="0" y="901858"/>
          <a:ext cx="1645920" cy="89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</a:rPr>
            <a:t>Подготовка «базового сообщения»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0" y="901858"/>
        <a:ext cx="1645920" cy="899220"/>
      </dsp:txXfrm>
    </dsp:sp>
    <dsp:sp modelId="{2EC4FBE2-FA1E-43F9-9FF3-590E7D4CD98A}">
      <dsp:nvSpPr>
        <dsp:cNvPr id="0" name=""/>
        <dsp:cNvSpPr/>
      </dsp:nvSpPr>
      <dsp:spPr>
        <a:xfrm>
          <a:off x="1769364" y="922757"/>
          <a:ext cx="6460236" cy="417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Сказать о самом важном</a:t>
          </a:r>
          <a:endParaRPr lang="ru-RU" sz="1900" kern="1200"/>
        </a:p>
      </dsp:txBody>
      <dsp:txXfrm>
        <a:off x="1769364" y="922757"/>
        <a:ext cx="6460236" cy="417997"/>
      </dsp:txXfrm>
    </dsp:sp>
    <dsp:sp modelId="{F84B71AA-4AFD-4696-85E2-08AE048EE93D}">
      <dsp:nvSpPr>
        <dsp:cNvPr id="0" name=""/>
        <dsp:cNvSpPr/>
      </dsp:nvSpPr>
      <dsp:spPr>
        <a:xfrm>
          <a:off x="1645920" y="1340755"/>
          <a:ext cx="658368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92EE21EC-2CAE-4CBC-B02C-204665FB99CB}">
      <dsp:nvSpPr>
        <dsp:cNvPr id="0" name=""/>
        <dsp:cNvSpPr/>
      </dsp:nvSpPr>
      <dsp:spPr>
        <a:xfrm>
          <a:off x="1769364" y="1361654"/>
          <a:ext cx="6460236" cy="417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Так, чтобы это было интересно</a:t>
          </a:r>
          <a:endParaRPr lang="ru-RU" sz="1900" kern="1200"/>
        </a:p>
      </dsp:txBody>
      <dsp:txXfrm>
        <a:off x="1769364" y="1361654"/>
        <a:ext cx="6460236" cy="417997"/>
      </dsp:txXfrm>
    </dsp:sp>
    <dsp:sp modelId="{CC5815B2-57E2-4681-8979-51DD348E9329}">
      <dsp:nvSpPr>
        <dsp:cNvPr id="0" name=""/>
        <dsp:cNvSpPr/>
      </dsp:nvSpPr>
      <dsp:spPr>
        <a:xfrm>
          <a:off x="1645920" y="1779652"/>
          <a:ext cx="658368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7011A40-71C5-4278-B4F2-A1C47CE9BE63}">
      <dsp:nvSpPr>
        <dsp:cNvPr id="0" name=""/>
        <dsp:cNvSpPr/>
      </dsp:nvSpPr>
      <dsp:spPr>
        <a:xfrm>
          <a:off x="0" y="1801079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DE0F72-3154-4398-AE68-EB2854507F6C}">
      <dsp:nvSpPr>
        <dsp:cNvPr id="0" name=""/>
        <dsp:cNvSpPr/>
      </dsp:nvSpPr>
      <dsp:spPr>
        <a:xfrm>
          <a:off x="0" y="1801079"/>
          <a:ext cx="1645920" cy="89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</a:rPr>
            <a:t>Контакт с редактором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0" y="1801079"/>
        <a:ext cx="1645920" cy="899220"/>
      </dsp:txXfrm>
    </dsp:sp>
    <dsp:sp modelId="{A001F420-6EC8-4029-B15C-DC5BBB51BF04}">
      <dsp:nvSpPr>
        <dsp:cNvPr id="0" name=""/>
        <dsp:cNvSpPr/>
      </dsp:nvSpPr>
      <dsp:spPr>
        <a:xfrm>
          <a:off x="0" y="2700300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F1C6AB-CCA5-451C-95CC-9F5802C3DAD6}">
      <dsp:nvSpPr>
        <dsp:cNvPr id="0" name=""/>
        <dsp:cNvSpPr/>
      </dsp:nvSpPr>
      <dsp:spPr>
        <a:xfrm>
          <a:off x="0" y="2700299"/>
          <a:ext cx="1645920" cy="89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</a:rPr>
            <a:t>Взаимодействие с журналистами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0" y="2700299"/>
        <a:ext cx="1645920" cy="899220"/>
      </dsp:txXfrm>
    </dsp:sp>
    <dsp:sp modelId="{4726038D-075F-490A-BD7E-CA45A62ED768}">
      <dsp:nvSpPr>
        <dsp:cNvPr id="0" name=""/>
        <dsp:cNvSpPr/>
      </dsp:nvSpPr>
      <dsp:spPr>
        <a:xfrm>
          <a:off x="0" y="3599520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D81F78-AA35-424F-8D78-6672F138AE3D}">
      <dsp:nvSpPr>
        <dsp:cNvPr id="0" name=""/>
        <dsp:cNvSpPr/>
      </dsp:nvSpPr>
      <dsp:spPr>
        <a:xfrm>
          <a:off x="0" y="3599520"/>
          <a:ext cx="1645920" cy="89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</a:rPr>
            <a:t>Контроль публикации перед выходом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0" y="3599520"/>
        <a:ext cx="1645920" cy="899220"/>
      </dsp:txXfrm>
    </dsp:sp>
    <dsp:sp modelId="{6CCF2575-5038-468C-9E7C-46A27151F844}">
      <dsp:nvSpPr>
        <dsp:cNvPr id="0" name=""/>
        <dsp:cNvSpPr/>
      </dsp:nvSpPr>
      <dsp:spPr>
        <a:xfrm>
          <a:off x="1769364" y="3620420"/>
          <a:ext cx="6460236" cy="417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Искажение смыслов в процессе редактирования</a:t>
          </a:r>
          <a:endParaRPr lang="ru-RU" sz="1900" kern="1200"/>
        </a:p>
      </dsp:txBody>
      <dsp:txXfrm>
        <a:off x="1769364" y="3620420"/>
        <a:ext cx="6460236" cy="417997"/>
      </dsp:txXfrm>
    </dsp:sp>
    <dsp:sp modelId="{D8E9DB9C-0E9C-4C92-A913-77F983906AF3}">
      <dsp:nvSpPr>
        <dsp:cNvPr id="0" name=""/>
        <dsp:cNvSpPr/>
      </dsp:nvSpPr>
      <dsp:spPr>
        <a:xfrm>
          <a:off x="1645920" y="4038418"/>
          <a:ext cx="658368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A2C3620-E6E3-4D66-96C3-FC2B999783AA}">
      <dsp:nvSpPr>
        <dsp:cNvPr id="0" name=""/>
        <dsp:cNvSpPr/>
      </dsp:nvSpPr>
      <dsp:spPr>
        <a:xfrm>
          <a:off x="1769364" y="4059317"/>
          <a:ext cx="6460236" cy="417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Риски негативных последствий</a:t>
          </a:r>
          <a:endParaRPr lang="ru-RU" sz="1900" kern="1200"/>
        </a:p>
      </dsp:txBody>
      <dsp:txXfrm>
        <a:off x="1769364" y="4059317"/>
        <a:ext cx="6460236" cy="417997"/>
      </dsp:txXfrm>
    </dsp:sp>
    <dsp:sp modelId="{3B5A06E2-C837-4C98-98FC-FBC77C8707DA}">
      <dsp:nvSpPr>
        <dsp:cNvPr id="0" name=""/>
        <dsp:cNvSpPr/>
      </dsp:nvSpPr>
      <dsp:spPr>
        <a:xfrm>
          <a:off x="1645920" y="4477315"/>
          <a:ext cx="658368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680D673-EAF8-418F-9F3C-41656523F08E}">
      <dsp:nvSpPr>
        <dsp:cNvPr id="0" name=""/>
        <dsp:cNvSpPr/>
      </dsp:nvSpPr>
      <dsp:spPr>
        <a:xfrm>
          <a:off x="0" y="4498741"/>
          <a:ext cx="8229600" cy="0"/>
        </a:xfrm>
        <a:prstGeom prst="lin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2267A8-B9E7-4CEE-ACF3-1C9A03888CCD}">
      <dsp:nvSpPr>
        <dsp:cNvPr id="0" name=""/>
        <dsp:cNvSpPr/>
      </dsp:nvSpPr>
      <dsp:spPr>
        <a:xfrm>
          <a:off x="0" y="4498741"/>
          <a:ext cx="1645920" cy="89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</a:rPr>
            <a:t>Продвижение публикации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0" y="4498741"/>
        <a:ext cx="1645920" cy="899220"/>
      </dsp:txXfrm>
    </dsp:sp>
    <dsp:sp modelId="{4BC00C34-368E-4770-AC55-6559F7376736}">
      <dsp:nvSpPr>
        <dsp:cNvPr id="0" name=""/>
        <dsp:cNvSpPr/>
      </dsp:nvSpPr>
      <dsp:spPr>
        <a:xfrm>
          <a:off x="1769364" y="4519641"/>
          <a:ext cx="6460236" cy="417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Через персональные рассылки (ЛПР)</a:t>
          </a:r>
          <a:endParaRPr lang="ru-RU" sz="1900" kern="1200"/>
        </a:p>
      </dsp:txBody>
      <dsp:txXfrm>
        <a:off x="1769364" y="4519641"/>
        <a:ext cx="6460236" cy="417997"/>
      </dsp:txXfrm>
    </dsp:sp>
    <dsp:sp modelId="{0141E15A-AE4E-44E2-8B35-6135AFD379A8}">
      <dsp:nvSpPr>
        <dsp:cNvPr id="0" name=""/>
        <dsp:cNvSpPr/>
      </dsp:nvSpPr>
      <dsp:spPr>
        <a:xfrm>
          <a:off x="1645920" y="4937639"/>
          <a:ext cx="658368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C667E4B-467B-4706-9B88-73BC93FF16C0}">
      <dsp:nvSpPr>
        <dsp:cNvPr id="0" name=""/>
        <dsp:cNvSpPr/>
      </dsp:nvSpPr>
      <dsp:spPr>
        <a:xfrm>
          <a:off x="1769364" y="4958538"/>
          <a:ext cx="6460236" cy="417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Через социальные сети</a:t>
          </a:r>
          <a:endParaRPr lang="ru-RU" sz="1900" kern="1200"/>
        </a:p>
      </dsp:txBody>
      <dsp:txXfrm>
        <a:off x="1769364" y="4958538"/>
        <a:ext cx="6460236" cy="417997"/>
      </dsp:txXfrm>
    </dsp:sp>
    <dsp:sp modelId="{9277183E-76DE-42B3-9149-6323E412B8A9}">
      <dsp:nvSpPr>
        <dsp:cNvPr id="0" name=""/>
        <dsp:cNvSpPr/>
      </dsp:nvSpPr>
      <dsp:spPr>
        <a:xfrm>
          <a:off x="1645920" y="5376536"/>
          <a:ext cx="658368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CC5D9-A0AE-4117-A038-C1042496D161}">
      <dsp:nvSpPr>
        <dsp:cNvPr id="0" name=""/>
        <dsp:cNvSpPr/>
      </dsp:nvSpPr>
      <dsp:spPr>
        <a:xfrm>
          <a:off x="0" y="164001"/>
          <a:ext cx="4038600" cy="662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Общественное обсуждение:</a:t>
          </a:r>
          <a:endParaRPr lang="ru-R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64001"/>
        <a:ext cx="4038600" cy="662400"/>
      </dsp:txXfrm>
    </dsp:sp>
    <dsp:sp modelId="{8FEA536A-AAF2-49EF-8BCD-1FF7A71F2925}">
      <dsp:nvSpPr>
        <dsp:cNvPr id="0" name=""/>
        <dsp:cNvSpPr/>
      </dsp:nvSpPr>
      <dsp:spPr>
        <a:xfrm>
          <a:off x="0" y="826401"/>
          <a:ext cx="4038600" cy="3535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smtClean="0"/>
            <a:t>публичное обсуждение общественно значимых вопросов … с обязательным участием уполномоченных представителей «объекта», и представителей групп общественности, интересы которых затрагиваются соответствующим решением</a:t>
          </a:r>
          <a:endParaRPr lang="ru-RU" sz="2300" kern="1200"/>
        </a:p>
      </dsp:txBody>
      <dsp:txXfrm>
        <a:off x="0" y="826401"/>
        <a:ext cx="4038600" cy="353556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C5689-32D1-4E60-8060-51A3DE259CE0}">
      <dsp:nvSpPr>
        <dsp:cNvPr id="0" name=""/>
        <dsp:cNvSpPr/>
      </dsp:nvSpPr>
      <dsp:spPr>
        <a:xfrm>
          <a:off x="0" y="74772"/>
          <a:ext cx="4038600" cy="8176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Общественные (публичные) слушания</a:t>
          </a:r>
          <a:endParaRPr lang="ru-RU" sz="2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74772"/>
        <a:ext cx="4038600" cy="817695"/>
      </dsp:txXfrm>
    </dsp:sp>
    <dsp:sp modelId="{8C7F75BB-7733-4144-85EE-DF3C75960BA1}">
      <dsp:nvSpPr>
        <dsp:cNvPr id="0" name=""/>
        <dsp:cNvSpPr/>
      </dsp:nvSpPr>
      <dsp:spPr>
        <a:xfrm>
          <a:off x="0" y="892467"/>
          <a:ext cx="4038600" cy="3381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собрание граждан, организуемое субъектом общественного контроля для обсуждения вопросов затрагивающих права и свободы человека и гражданина, права и законные интересы общественных объединений …</a:t>
          </a:r>
          <a:endParaRPr lang="ru-RU" sz="2200" kern="1200" dirty="0"/>
        </a:p>
      </dsp:txBody>
      <dsp:txXfrm>
        <a:off x="0" y="892467"/>
        <a:ext cx="4038600" cy="338184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A73D-8FC5-4585-8627-B6FFEAEE0FDC}">
      <dsp:nvSpPr>
        <dsp:cNvPr id="0" name=""/>
        <dsp:cNvSpPr/>
      </dsp:nvSpPr>
      <dsp:spPr>
        <a:xfrm>
          <a:off x="0" y="2531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5EBFCC-0ECF-4C51-B11A-4EAE28D2B4C6}">
      <dsp:nvSpPr>
        <dsp:cNvPr id="0" name=""/>
        <dsp:cNvSpPr/>
      </dsp:nvSpPr>
      <dsp:spPr>
        <a:xfrm>
          <a:off x="0" y="2531"/>
          <a:ext cx="1645920" cy="172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Адресат</a:t>
          </a:r>
          <a:r>
            <a:rPr lang="ru-RU" sz="3000" kern="1200" dirty="0" smtClean="0"/>
            <a:t>:</a:t>
          </a:r>
          <a:endParaRPr lang="ru-RU" sz="3000" kern="1200" dirty="0"/>
        </a:p>
      </dsp:txBody>
      <dsp:txXfrm>
        <a:off x="0" y="2531"/>
        <a:ext cx="1645920" cy="1726504"/>
      </dsp:txXfrm>
    </dsp:sp>
    <dsp:sp modelId="{DD95955E-0F0A-4BE7-87AD-0ED3A625EB75}">
      <dsp:nvSpPr>
        <dsp:cNvPr id="0" name=""/>
        <dsp:cNvSpPr/>
      </dsp:nvSpPr>
      <dsp:spPr>
        <a:xfrm>
          <a:off x="1769364" y="29508"/>
          <a:ext cx="6460236" cy="53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государственный орган </a:t>
          </a:r>
          <a:endParaRPr lang="ru-RU" sz="2500" kern="1200"/>
        </a:p>
      </dsp:txBody>
      <dsp:txXfrm>
        <a:off x="1769364" y="29508"/>
        <a:ext cx="6460236" cy="539532"/>
      </dsp:txXfrm>
    </dsp:sp>
    <dsp:sp modelId="{7D800604-0C13-47E4-B575-BBE2097FDBF8}">
      <dsp:nvSpPr>
        <dsp:cNvPr id="0" name=""/>
        <dsp:cNvSpPr/>
      </dsp:nvSpPr>
      <dsp:spPr>
        <a:xfrm>
          <a:off x="1645920" y="569040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1D4B6A-4EE5-442B-821F-8D59569C650D}">
      <dsp:nvSpPr>
        <dsp:cNvPr id="0" name=""/>
        <dsp:cNvSpPr/>
      </dsp:nvSpPr>
      <dsp:spPr>
        <a:xfrm>
          <a:off x="1769364" y="596017"/>
          <a:ext cx="6460236" cy="53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орган местного самоуправления</a:t>
          </a:r>
          <a:endParaRPr lang="ru-RU" sz="2500" kern="1200"/>
        </a:p>
      </dsp:txBody>
      <dsp:txXfrm>
        <a:off x="1769364" y="596017"/>
        <a:ext cx="6460236" cy="539532"/>
      </dsp:txXfrm>
    </dsp:sp>
    <dsp:sp modelId="{A3FA7835-E0C8-4DB0-9DA6-375F2BD737A1}">
      <dsp:nvSpPr>
        <dsp:cNvPr id="0" name=""/>
        <dsp:cNvSpPr/>
      </dsp:nvSpPr>
      <dsp:spPr>
        <a:xfrm>
          <a:off x="1645920" y="1135549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417DB9-F740-4016-BE7E-1D42B1323447}">
      <dsp:nvSpPr>
        <dsp:cNvPr id="0" name=""/>
        <dsp:cNvSpPr/>
      </dsp:nvSpPr>
      <dsp:spPr>
        <a:xfrm>
          <a:off x="1769364" y="1162526"/>
          <a:ext cx="6460236" cy="53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должностное лицо </a:t>
          </a:r>
          <a:endParaRPr lang="ru-RU" sz="2500" kern="1200"/>
        </a:p>
      </dsp:txBody>
      <dsp:txXfrm>
        <a:off x="1769364" y="1162526"/>
        <a:ext cx="6460236" cy="539532"/>
      </dsp:txXfrm>
    </dsp:sp>
    <dsp:sp modelId="{5F5FB5EC-9236-4705-957F-85A3328F48C4}">
      <dsp:nvSpPr>
        <dsp:cNvPr id="0" name=""/>
        <dsp:cNvSpPr/>
      </dsp:nvSpPr>
      <dsp:spPr>
        <a:xfrm>
          <a:off x="1645920" y="1702059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8A5D4F-CB3B-4365-A741-842350D8CB67}">
      <dsp:nvSpPr>
        <dsp:cNvPr id="0" name=""/>
        <dsp:cNvSpPr/>
      </dsp:nvSpPr>
      <dsp:spPr>
        <a:xfrm>
          <a:off x="0" y="1729035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E28F65-1BDD-4FAD-9320-B0ED68600B15}">
      <dsp:nvSpPr>
        <dsp:cNvPr id="0" name=""/>
        <dsp:cNvSpPr/>
      </dsp:nvSpPr>
      <dsp:spPr>
        <a:xfrm>
          <a:off x="0" y="1729035"/>
          <a:ext cx="1645920" cy="172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</a:t>
          </a:r>
          <a:r>
            <a:rPr lang="ru-RU" sz="3000" kern="1200" dirty="0" smtClean="0"/>
            <a:t>:</a:t>
          </a:r>
          <a:endParaRPr lang="ru-RU" sz="3000" kern="1200" dirty="0"/>
        </a:p>
      </dsp:txBody>
      <dsp:txXfrm>
        <a:off x="0" y="1729035"/>
        <a:ext cx="1645920" cy="1726504"/>
      </dsp:txXfrm>
    </dsp:sp>
    <dsp:sp modelId="{8C360214-FB9D-4A24-8169-1D780C646A4A}">
      <dsp:nvSpPr>
        <dsp:cNvPr id="0" name=""/>
        <dsp:cNvSpPr/>
      </dsp:nvSpPr>
      <dsp:spPr>
        <a:xfrm>
          <a:off x="1769364" y="1756012"/>
          <a:ext cx="6460236" cy="53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письменная (бумажная)</a:t>
          </a:r>
          <a:endParaRPr lang="ru-RU" sz="2500" kern="1200"/>
        </a:p>
      </dsp:txBody>
      <dsp:txXfrm>
        <a:off x="1769364" y="1756012"/>
        <a:ext cx="6460236" cy="539532"/>
      </dsp:txXfrm>
    </dsp:sp>
    <dsp:sp modelId="{35D7597B-0BD4-493C-B700-A5D6C41D8363}">
      <dsp:nvSpPr>
        <dsp:cNvPr id="0" name=""/>
        <dsp:cNvSpPr/>
      </dsp:nvSpPr>
      <dsp:spPr>
        <a:xfrm>
          <a:off x="1645920" y="2295545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5691CC-381A-4E41-8230-522E3D37E214}">
      <dsp:nvSpPr>
        <dsp:cNvPr id="0" name=""/>
        <dsp:cNvSpPr/>
      </dsp:nvSpPr>
      <dsp:spPr>
        <a:xfrm>
          <a:off x="1769364" y="2322521"/>
          <a:ext cx="6460236" cy="53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электронный документ</a:t>
          </a:r>
          <a:endParaRPr lang="ru-RU" sz="2500" kern="1200"/>
        </a:p>
      </dsp:txBody>
      <dsp:txXfrm>
        <a:off x="1769364" y="2322521"/>
        <a:ext cx="6460236" cy="539532"/>
      </dsp:txXfrm>
    </dsp:sp>
    <dsp:sp modelId="{C0730EEA-A787-422B-B20D-B1E2D3E463B0}">
      <dsp:nvSpPr>
        <dsp:cNvPr id="0" name=""/>
        <dsp:cNvSpPr/>
      </dsp:nvSpPr>
      <dsp:spPr>
        <a:xfrm>
          <a:off x="1645920" y="2862054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C7DC75-5F47-40DF-86F2-7A78E8EB2B1C}">
      <dsp:nvSpPr>
        <dsp:cNvPr id="0" name=""/>
        <dsp:cNvSpPr/>
      </dsp:nvSpPr>
      <dsp:spPr>
        <a:xfrm>
          <a:off x="1769364" y="2889030"/>
          <a:ext cx="6460236" cy="53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устная</a:t>
          </a:r>
          <a:endParaRPr lang="ru-RU" sz="2500" kern="1200"/>
        </a:p>
      </dsp:txBody>
      <dsp:txXfrm>
        <a:off x="1769364" y="2889030"/>
        <a:ext cx="6460236" cy="539532"/>
      </dsp:txXfrm>
    </dsp:sp>
    <dsp:sp modelId="{A46F8642-B6BD-49F0-B946-06A8F92110B4}">
      <dsp:nvSpPr>
        <dsp:cNvPr id="0" name=""/>
        <dsp:cNvSpPr/>
      </dsp:nvSpPr>
      <dsp:spPr>
        <a:xfrm>
          <a:off x="1645920" y="3428563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2D6AD1-E3F2-486F-81E4-A8F4F0162805}">
      <dsp:nvSpPr>
        <dsp:cNvPr id="0" name=""/>
        <dsp:cNvSpPr/>
      </dsp:nvSpPr>
      <dsp:spPr>
        <a:xfrm>
          <a:off x="0" y="3455540"/>
          <a:ext cx="8229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1A8259-076D-4C38-9062-496B62427531}">
      <dsp:nvSpPr>
        <dsp:cNvPr id="0" name=""/>
        <dsp:cNvSpPr/>
      </dsp:nvSpPr>
      <dsp:spPr>
        <a:xfrm>
          <a:off x="0" y="3455540"/>
          <a:ext cx="1645920" cy="172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</a:t>
          </a:r>
          <a:r>
            <a:rPr lang="ru-RU" sz="3000" kern="1200" dirty="0" smtClean="0"/>
            <a:t>:</a:t>
          </a:r>
          <a:endParaRPr lang="ru-RU" sz="3000" kern="1200" dirty="0"/>
        </a:p>
      </dsp:txBody>
      <dsp:txXfrm>
        <a:off x="0" y="3455540"/>
        <a:ext cx="1645920" cy="1726504"/>
      </dsp:txXfrm>
    </dsp:sp>
    <dsp:sp modelId="{DDE3C5E5-2B45-4706-BFEE-269D8522B9B5}">
      <dsp:nvSpPr>
        <dsp:cNvPr id="0" name=""/>
        <dsp:cNvSpPr/>
      </dsp:nvSpPr>
      <dsp:spPr>
        <a:xfrm>
          <a:off x="1769364" y="3482516"/>
          <a:ext cx="6460236" cy="53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предложение </a:t>
          </a:r>
          <a:endParaRPr lang="ru-RU" sz="2500" kern="1200"/>
        </a:p>
      </dsp:txBody>
      <dsp:txXfrm>
        <a:off x="1769364" y="3482516"/>
        <a:ext cx="6460236" cy="539532"/>
      </dsp:txXfrm>
    </dsp:sp>
    <dsp:sp modelId="{0824B683-8261-4D2A-B405-FB4D34192B12}">
      <dsp:nvSpPr>
        <dsp:cNvPr id="0" name=""/>
        <dsp:cNvSpPr/>
      </dsp:nvSpPr>
      <dsp:spPr>
        <a:xfrm>
          <a:off x="1645920" y="4022049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3BF915-4DD1-4E9C-8CB1-0311ABB8E1A2}">
      <dsp:nvSpPr>
        <dsp:cNvPr id="0" name=""/>
        <dsp:cNvSpPr/>
      </dsp:nvSpPr>
      <dsp:spPr>
        <a:xfrm>
          <a:off x="1769364" y="4049026"/>
          <a:ext cx="6460236" cy="53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заявление</a:t>
          </a:r>
          <a:endParaRPr lang="ru-RU" sz="2500" kern="1200"/>
        </a:p>
      </dsp:txBody>
      <dsp:txXfrm>
        <a:off x="1769364" y="4049026"/>
        <a:ext cx="6460236" cy="539532"/>
      </dsp:txXfrm>
    </dsp:sp>
    <dsp:sp modelId="{DD4D122E-65D5-4774-BCA0-A2136E95345B}">
      <dsp:nvSpPr>
        <dsp:cNvPr id="0" name=""/>
        <dsp:cNvSpPr/>
      </dsp:nvSpPr>
      <dsp:spPr>
        <a:xfrm>
          <a:off x="1645920" y="4588558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A73025-F053-4B7D-830C-80A6636BCE4F}">
      <dsp:nvSpPr>
        <dsp:cNvPr id="0" name=""/>
        <dsp:cNvSpPr/>
      </dsp:nvSpPr>
      <dsp:spPr>
        <a:xfrm>
          <a:off x="1769364" y="4615535"/>
          <a:ext cx="6460236" cy="53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жалоба</a:t>
          </a:r>
          <a:endParaRPr lang="ru-RU" sz="2500" kern="1200"/>
        </a:p>
      </dsp:txBody>
      <dsp:txXfrm>
        <a:off x="1769364" y="4615535"/>
        <a:ext cx="6460236" cy="539532"/>
      </dsp:txXfrm>
    </dsp:sp>
    <dsp:sp modelId="{CBFBDE6A-5F46-4EB7-9247-0BD99666E8FA}">
      <dsp:nvSpPr>
        <dsp:cNvPr id="0" name=""/>
        <dsp:cNvSpPr/>
      </dsp:nvSpPr>
      <dsp:spPr>
        <a:xfrm>
          <a:off x="1645920" y="5155067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719C8-55E9-4EBC-BC23-A33E299A26D9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73DAA6-E77D-4426-9F3E-07C470417A10}">
      <dsp:nvSpPr>
        <dsp:cNvPr id="0" name=""/>
        <dsp:cNvSpPr/>
      </dsp:nvSpPr>
      <dsp:spPr>
        <a:xfrm>
          <a:off x="0" y="2209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Федеральный   закон № 8-ФЗ от 09.02.2009г. «Об обеспечении  доступа  к  информации  о  деятельности  государственных органов и органов местного самоуправления»</a:t>
          </a:r>
          <a:endParaRPr lang="ru-RU" sz="2300" kern="1200" dirty="0"/>
        </a:p>
      </dsp:txBody>
      <dsp:txXfrm>
        <a:off x="0" y="2209"/>
        <a:ext cx="8229600" cy="1507181"/>
      </dsp:txXfrm>
    </dsp:sp>
    <dsp:sp modelId="{7FCB5EC9-DF86-49AB-A869-9D80B12AE8AF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0429ED-B021-44F9-BBFC-1DE6F522970B}">
      <dsp:nvSpPr>
        <dsp:cNvPr id="0" name=""/>
        <dsp:cNvSpPr/>
      </dsp:nvSpPr>
      <dsp:spPr>
        <a:xfrm>
          <a:off x="0" y="1509390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Федеральный закон «Об организации предоставления государственных и муниципальных услуг» 27 июля 2010 г. N 210-ФЗ</a:t>
          </a:r>
          <a:endParaRPr lang="ru-RU" sz="2300" kern="1200" dirty="0"/>
        </a:p>
      </dsp:txBody>
      <dsp:txXfrm>
        <a:off x="0" y="1509390"/>
        <a:ext cx="8229600" cy="1507181"/>
      </dsp:txXfrm>
    </dsp:sp>
    <dsp:sp modelId="{437B5B9F-2709-425E-AF9F-7037E55A4B45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3EFC18-BCC9-4294-92BF-E0160895E569}">
      <dsp:nvSpPr>
        <dsp:cNvPr id="0" name=""/>
        <dsp:cNvSpPr/>
      </dsp:nvSpPr>
      <dsp:spPr>
        <a:xfrm>
          <a:off x="0" y="3016572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Федеральный закон от 27.04.93 г. № 4866-1 «Об обжаловании в суд действий и решений, нарушающих права и свободы граждан»</a:t>
          </a:r>
          <a:endParaRPr lang="ru-RU" sz="2300" kern="1200" dirty="0"/>
        </a:p>
      </dsp:txBody>
      <dsp:txXfrm>
        <a:off x="0" y="3016572"/>
        <a:ext cx="8229600" cy="150718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7FEBD-B666-4037-A5CA-88C6C75D8F12}">
      <dsp:nvSpPr>
        <dsp:cNvPr id="0" name=""/>
        <dsp:cNvSpPr/>
      </dsp:nvSpPr>
      <dsp:spPr>
        <a:xfrm>
          <a:off x="0" y="475368"/>
          <a:ext cx="8229600" cy="186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66496" rIns="638708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Заключения экспертов</a:t>
          </a:r>
          <a:endParaRPr lang="ru-RU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Статистические данные</a:t>
          </a:r>
          <a:endParaRPr lang="ru-RU" sz="3200" kern="1200"/>
        </a:p>
      </dsp:txBody>
      <dsp:txXfrm>
        <a:off x="0" y="475368"/>
        <a:ext cx="8229600" cy="1864800"/>
      </dsp:txXfrm>
    </dsp:sp>
    <dsp:sp modelId="{E13F928F-20EB-4B26-9610-741DE4D6D615}">
      <dsp:nvSpPr>
        <dsp:cNvPr id="0" name=""/>
        <dsp:cNvSpPr/>
      </dsp:nvSpPr>
      <dsp:spPr>
        <a:xfrm>
          <a:off x="411480" y="3048"/>
          <a:ext cx="5760720" cy="9446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Первичные:</a:t>
          </a:r>
          <a:endParaRPr lang="ru-RU" sz="3200" kern="1200"/>
        </a:p>
      </dsp:txBody>
      <dsp:txXfrm>
        <a:off x="457594" y="49162"/>
        <a:ext cx="5668492" cy="852412"/>
      </dsp:txXfrm>
    </dsp:sp>
    <dsp:sp modelId="{861FF2AB-CB97-478D-BE3D-96CADAAC7082}">
      <dsp:nvSpPr>
        <dsp:cNvPr id="0" name=""/>
        <dsp:cNvSpPr/>
      </dsp:nvSpPr>
      <dsp:spPr>
        <a:xfrm>
          <a:off x="0" y="2985288"/>
          <a:ext cx="8229600" cy="186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66496" rIns="638708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Обобщенные оценки</a:t>
          </a:r>
          <a:endParaRPr lang="ru-RU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smtClean="0"/>
            <a:t>Аналитические материалы</a:t>
          </a:r>
          <a:endParaRPr lang="ru-RU" sz="3200" kern="1200"/>
        </a:p>
      </dsp:txBody>
      <dsp:txXfrm>
        <a:off x="0" y="2985288"/>
        <a:ext cx="8229600" cy="1864800"/>
      </dsp:txXfrm>
    </dsp:sp>
    <dsp:sp modelId="{3A96CD78-600E-4496-B9A8-EE56D0BC7961}">
      <dsp:nvSpPr>
        <dsp:cNvPr id="0" name=""/>
        <dsp:cNvSpPr/>
      </dsp:nvSpPr>
      <dsp:spPr>
        <a:xfrm>
          <a:off x="411480" y="2512968"/>
          <a:ext cx="5760720" cy="94464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Обработанные:</a:t>
          </a:r>
          <a:endParaRPr lang="ru-RU" sz="3200" kern="1200"/>
        </a:p>
      </dsp:txBody>
      <dsp:txXfrm>
        <a:off x="457594" y="2559082"/>
        <a:ext cx="5668492" cy="85241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B2E2A-E16E-484A-8D60-C41D9FD656EC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FE6C92-919A-4947-BD97-FB6D3B97120C}">
      <dsp:nvSpPr>
        <dsp:cNvPr id="0" name=""/>
        <dsp:cNvSpPr/>
      </dsp:nvSpPr>
      <dsp:spPr>
        <a:xfrm>
          <a:off x="0" y="0"/>
          <a:ext cx="8229600" cy="10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i="0" kern="1200" dirty="0" smtClean="0"/>
            <a:t>Программа устранения выявленных нарушений</a:t>
          </a:r>
          <a:endParaRPr lang="ru-RU" sz="3000" i="0" kern="1200" dirty="0"/>
        </a:p>
      </dsp:txBody>
      <dsp:txXfrm>
        <a:off x="0" y="0"/>
        <a:ext cx="8229600" cy="1080120"/>
      </dsp:txXfrm>
    </dsp:sp>
    <dsp:sp modelId="{BB22F172-D33E-4EFF-83C0-99DB35104A78}">
      <dsp:nvSpPr>
        <dsp:cNvPr id="0" name=""/>
        <dsp:cNvSpPr/>
      </dsp:nvSpPr>
      <dsp:spPr>
        <a:xfrm>
          <a:off x="0" y="108011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96DDDF-1AB1-42D7-8920-AFED21F4D6E3}">
      <dsp:nvSpPr>
        <dsp:cNvPr id="0" name=""/>
        <dsp:cNvSpPr/>
      </dsp:nvSpPr>
      <dsp:spPr>
        <a:xfrm>
          <a:off x="0" y="1080120"/>
          <a:ext cx="8229600" cy="10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i="0" kern="1200" smtClean="0"/>
            <a:t>Рекомендации по совершенствованию системы образования</a:t>
          </a:r>
          <a:endParaRPr lang="ru-RU" sz="3000" i="0" kern="1200"/>
        </a:p>
      </dsp:txBody>
      <dsp:txXfrm>
        <a:off x="0" y="1080120"/>
        <a:ext cx="8229600" cy="1080120"/>
      </dsp:txXfrm>
    </dsp:sp>
    <dsp:sp modelId="{DF8F4116-A82B-42D0-AFF0-9CA9370883DF}">
      <dsp:nvSpPr>
        <dsp:cNvPr id="0" name=""/>
        <dsp:cNvSpPr/>
      </dsp:nvSpPr>
      <dsp:spPr>
        <a:xfrm>
          <a:off x="0" y="216023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00E069-B50A-4609-80E5-7221F124D32F}">
      <dsp:nvSpPr>
        <dsp:cNvPr id="0" name=""/>
        <dsp:cNvSpPr/>
      </dsp:nvSpPr>
      <dsp:spPr>
        <a:xfrm>
          <a:off x="0" y="2160240"/>
          <a:ext cx="8229600" cy="10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i="0" kern="1200" smtClean="0"/>
            <a:t>Предложения в Программу развития</a:t>
          </a:r>
          <a:endParaRPr lang="ru-RU" sz="3000" i="0" kern="1200"/>
        </a:p>
      </dsp:txBody>
      <dsp:txXfrm>
        <a:off x="0" y="2160240"/>
        <a:ext cx="8229600" cy="1080120"/>
      </dsp:txXfrm>
    </dsp:sp>
    <dsp:sp modelId="{575673A8-CD5C-4147-8794-4D654598CEA9}">
      <dsp:nvSpPr>
        <dsp:cNvPr id="0" name=""/>
        <dsp:cNvSpPr/>
      </dsp:nvSpPr>
      <dsp:spPr>
        <a:xfrm>
          <a:off x="0" y="324035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596EDF-D64E-4F1B-8F59-6CD6CB4852A8}">
      <dsp:nvSpPr>
        <dsp:cNvPr id="0" name=""/>
        <dsp:cNvSpPr/>
      </dsp:nvSpPr>
      <dsp:spPr>
        <a:xfrm>
          <a:off x="0" y="3240360"/>
          <a:ext cx="8229600" cy="1080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i="0" kern="1200" smtClean="0"/>
            <a:t>Программа контроля за устранением нарушений / развитием системы…</a:t>
          </a:r>
          <a:endParaRPr lang="ru-RU" sz="3000" i="0" kern="1200"/>
        </a:p>
      </dsp:txBody>
      <dsp:txXfrm>
        <a:off x="0" y="3240360"/>
        <a:ext cx="8229600" cy="1080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1225B-9A50-49B7-9B58-F5DB408D816F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C2B66-C9D9-4192-AC70-594825A82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5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r>
              <a:rPr lang="ru-RU"/>
              <a:t>Проблема носит  локальный  характер</a:t>
            </a:r>
            <a:endParaRPr lang="en-US"/>
          </a:p>
          <a:p>
            <a:pPr defTabSz="457200">
              <a:spcBef>
                <a:spcPct val="0"/>
              </a:spcBef>
            </a:pPr>
            <a:r>
              <a:rPr lang="ru-RU"/>
              <a:t>«Учитель опаздывает», «Уборщица не убирается»</a:t>
            </a:r>
          </a:p>
          <a:p>
            <a:pPr defTabSz="457200">
              <a:spcBef>
                <a:spcPct val="0"/>
              </a:spcBef>
            </a:pPr>
            <a:endParaRPr lang="ru-RU"/>
          </a:p>
        </p:txBody>
      </p:sp>
      <p:sp>
        <p:nvSpPr>
          <p:cNvPr id="54276" name="Номер слайда 3"/>
          <p:cNvSpPr txBox="1">
            <a:spLocks noGrp="1"/>
          </p:cNvSpPr>
          <p:nvPr/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8" tIns="48239" rIns="96478" bIns="48239" anchor="b"/>
          <a:lstStyle/>
          <a:p>
            <a:pPr algn="r" defTabSz="965200"/>
            <a:fld id="{5AC74E23-EA04-47F5-BFE8-4F11D996AA7F}" type="slidenum">
              <a:rPr lang="ru-RU" sz="1300">
                <a:latin typeface="Calibri" pitchFamily="34" charset="0"/>
              </a:rPr>
              <a:pPr algn="r" defTabSz="965200"/>
              <a:t>9</a:t>
            </a:fld>
            <a:endParaRPr lang="ru-RU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4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B66-C9D9-4192-AC70-594825A82F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7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B66-C9D9-4192-AC70-594825A82F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1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C2B66-C9D9-4192-AC70-594825A82FF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3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4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8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2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7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6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9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9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2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4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0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22A0-F0A2-46F1-B5C4-9B138195B0D9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2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522A0-F0A2-46F1-B5C4-9B138195B0D9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9D040-760C-4BA2-8BAF-85DBA962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8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7" Type="http://schemas.openxmlformats.org/officeDocument/2006/relationships/image" Target="../media/image16.png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ПРОВЕДЕНИЕ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ОБЩЕСТВЕННОГО КОНТРОЛЯ: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ОТ ВОЗНИКНОВЕНИЯ ПРОБЛЕМЫ ДО ЕЕ УСТРАНЕНИЯ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752600"/>
          </a:xfrm>
        </p:spPr>
        <p:txBody>
          <a:bodyPr/>
          <a:lstStyle/>
          <a:p>
            <a:r>
              <a:rPr lang="ru-RU" dirty="0" smtClean="0"/>
              <a:t>Татьяна Анатольевна Мерцалова</a:t>
            </a:r>
          </a:p>
          <a:p>
            <a:endParaRPr lang="ru-RU" dirty="0"/>
          </a:p>
          <a:p>
            <a:r>
              <a:rPr lang="ru-RU" dirty="0" smtClean="0"/>
              <a:t>Москва,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39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Пример проблем. Когда уместен общественный контроль?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9971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Учительница опоздала на урок</a:t>
            </a:r>
          </a:p>
          <a:p>
            <a:r>
              <a:rPr lang="ru-RU" dirty="0"/>
              <a:t>В школе плохо сделали ремонт</a:t>
            </a:r>
          </a:p>
          <a:p>
            <a:r>
              <a:rPr lang="ru-RU" dirty="0" smtClean="0"/>
              <a:t>Ребенок отравился в школьной столовой</a:t>
            </a:r>
          </a:p>
          <a:p>
            <a:r>
              <a:rPr lang="ru-RU" dirty="0"/>
              <a:t>Региональное министерство запретило экскурсии в учебные дни</a:t>
            </a:r>
          </a:p>
          <a:p>
            <a:r>
              <a:rPr lang="ru-RU" dirty="0"/>
              <a:t>В школе собирают деньги на охрану</a:t>
            </a:r>
          </a:p>
          <a:p>
            <a:r>
              <a:rPr lang="ru-RU" dirty="0" smtClean="0"/>
              <a:t>Ребенка не приняли в школу (гимназию)</a:t>
            </a:r>
          </a:p>
          <a:p>
            <a:r>
              <a:rPr lang="ru-RU" dirty="0" smtClean="0"/>
              <a:t>В школе плохо преподается география</a:t>
            </a:r>
          </a:p>
          <a:p>
            <a:r>
              <a:rPr lang="ru-RU" dirty="0" smtClean="0"/>
              <a:t>Из школы уходят хорошие ученики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200" y="1600200"/>
            <a:ext cx="2771800" cy="3477875"/>
          </a:xfrm>
          <a:prstGeom prst="rect">
            <a:avLst/>
          </a:prstGeom>
          <a:pattFill prst="lgGrid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КРИТЕРИИ «ПРОБЛЕМНОСТИ»</a:t>
            </a:r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Влияет ли на качество?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Каков «масштаб бедствия» (многих ли затрагивает)?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Разовое или систематическое явление?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7965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Явное и скрытое…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62207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80526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 все проблемы очевидны. Не все недостатки лежат на поверхности.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97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Общественные активисты – представляют интересы…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/>
          </p:nvPr>
        </p:nvGraphicFramePr>
        <p:xfrm>
          <a:off x="251520" y="1484785"/>
          <a:ext cx="8712968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Но мы-то знаем, какого размера муха…</a:t>
            </a:r>
          </a:p>
        </p:txBody>
      </p:sp>
    </p:spTree>
    <p:extLst>
      <p:ext uri="{BB962C8B-B14F-4D97-AF65-F5344CB8AC3E}">
        <p14:creationId xmlns:p14="http://schemas.microsoft.com/office/powerpoint/2010/main" val="36571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Методы выявления заказа и/или проблем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484784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7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475707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Подготовка процедур  </a:t>
            </a:r>
            <a:br>
              <a:rPr lang="ru-RU" dirty="0" smtClean="0"/>
            </a:br>
            <a:r>
              <a:rPr lang="ru-RU" dirty="0" smtClean="0"/>
              <a:t>общественного контроля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2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действия второго этапа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414660"/>
              </p:ext>
            </p:extLst>
          </p:nvPr>
        </p:nvGraphicFramePr>
        <p:xfrm>
          <a:off x="179512" y="980728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5220072" y="1556792"/>
            <a:ext cx="504056" cy="5040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203848" y="3573016"/>
            <a:ext cx="504056" cy="5040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427984" y="5589240"/>
            <a:ext cx="504056" cy="5040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2706" y="3573016"/>
            <a:ext cx="504056" cy="5040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316416" y="1556792"/>
            <a:ext cx="504056" cy="5040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8568444" y="3573016"/>
            <a:ext cx="504056" cy="5040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95536" y="5589240"/>
            <a:ext cx="504056" cy="5040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5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Что нужно узнать? Где и как получить информацию?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600200"/>
          <a:ext cx="89289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694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/>
              <a:t>Права </a:t>
            </a:r>
            <a:r>
              <a:rPr lang="ru-RU" sz="3200" dirty="0" smtClean="0"/>
              <a:t>в </a:t>
            </a:r>
            <a:r>
              <a:rPr lang="ru-RU" sz="3200" dirty="0"/>
              <a:t>части доступа к информации </a:t>
            </a:r>
            <a:r>
              <a:rPr lang="ru-RU" sz="3200" dirty="0" smtClean="0"/>
              <a:t>о системе образования, о конкретной </a:t>
            </a:r>
            <a:r>
              <a:rPr lang="ru-RU" sz="3200" dirty="0"/>
              <a:t>образовательной </a:t>
            </a:r>
            <a:r>
              <a:rPr lang="ru-RU" sz="3200" dirty="0" smtClean="0"/>
              <a:t>организации…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268760"/>
          <a:ext cx="89289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57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/>
              <a:t>Права </a:t>
            </a:r>
            <a:r>
              <a:rPr lang="ru-RU" sz="3200" dirty="0" smtClean="0"/>
              <a:t>в </a:t>
            </a:r>
            <a:r>
              <a:rPr lang="ru-RU" sz="3200" dirty="0"/>
              <a:t>части доступа к информации </a:t>
            </a:r>
            <a:r>
              <a:rPr lang="ru-RU" sz="3200" dirty="0" smtClean="0"/>
              <a:t>о системе образования, о конкретной </a:t>
            </a:r>
            <a:r>
              <a:rPr lang="ru-RU" sz="3200" dirty="0"/>
              <a:t>образовательной </a:t>
            </a:r>
            <a:r>
              <a:rPr lang="ru-RU" sz="3200" dirty="0" smtClean="0"/>
              <a:t>организации…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2737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019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Содержание искомой информации определяется из формулировки проблемы …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268760"/>
          <a:ext cx="8784976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14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475707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этапы проведения общественного контроля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361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ru-RU" dirty="0" smtClean="0"/>
              <a:t>Сбор информации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989038"/>
            <a:ext cx="4040188" cy="639762"/>
          </a:xfrm>
        </p:spPr>
        <p:txBody>
          <a:bodyPr/>
          <a:lstStyle/>
          <a:p>
            <a:r>
              <a:rPr lang="ru-RU" dirty="0" smtClean="0"/>
              <a:t>Каналы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0" y="1340768"/>
          <a:ext cx="38267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1052736"/>
            <a:ext cx="4041775" cy="639762"/>
          </a:xfrm>
        </p:spPr>
        <p:txBody>
          <a:bodyPr/>
          <a:lstStyle/>
          <a:p>
            <a:pPr algn="r"/>
            <a:r>
              <a:rPr lang="ru-RU" dirty="0" smtClean="0"/>
              <a:t>Источники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5076056" y="1628800"/>
          <a:ext cx="3600400" cy="428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32699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Методы сбора информации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232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Проведение процедур  </a:t>
            </a:r>
            <a:br>
              <a:rPr lang="ru-RU" dirty="0" smtClean="0"/>
            </a:br>
            <a:r>
              <a:rPr lang="ru-RU" dirty="0" smtClean="0"/>
              <a:t>общественного контроля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Сбор </a:t>
            </a:r>
            <a:r>
              <a:rPr lang="ru-RU" dirty="0"/>
              <a:t>и обработка данных</a:t>
            </a:r>
          </a:p>
        </p:txBody>
      </p:sp>
    </p:spTree>
    <p:extLst>
      <p:ext uri="{BB962C8B-B14F-4D97-AF65-F5344CB8AC3E}">
        <p14:creationId xmlns:p14="http://schemas.microsoft.com/office/powerpoint/2010/main" val="3881072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136622"/>
              </p:ext>
            </p:extLst>
          </p:nvPr>
        </p:nvGraphicFramePr>
        <p:xfrm>
          <a:off x="251520" y="1268760"/>
          <a:ext cx="8640960" cy="547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2870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Необходимо получить подробное, детализированное и максимально объективное описание ситуации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75225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49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/>
              <a:t>Форматы используемых и формируемых информационных материалов</a:t>
            </a:r>
            <a:endParaRPr lang="ru-RU" sz="36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268761"/>
          <a:ext cx="4320480" cy="331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2"/>
          <p:cNvGraphicFramePr>
            <a:graphicFrameLocks/>
          </p:cNvGraphicFramePr>
          <p:nvPr>
            <p:extLst/>
          </p:nvPr>
        </p:nvGraphicFramePr>
        <p:xfrm>
          <a:off x="4788023" y="1268760"/>
          <a:ext cx="4176465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755576" y="5013176"/>
            <a:ext cx="3168352" cy="15841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ВАЖНО</a:t>
            </a:r>
            <a:r>
              <a:rPr lang="ru-RU" sz="2000" dirty="0" smtClean="0"/>
              <a:t>:</a:t>
            </a:r>
          </a:p>
          <a:p>
            <a:pPr algn="ctr"/>
            <a:r>
              <a:rPr lang="ru-RU" sz="2000" dirty="0" smtClean="0"/>
              <a:t>Помнить о ФЗ «О персональных данных»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4941168"/>
            <a:ext cx="3168352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 все эти форматы могут служить доказательной базой. Но, чем полнее информация – тем точнее оценка!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5059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Официальные обращения</a:t>
            </a:r>
            <a:r>
              <a:rPr lang="ru-RU" dirty="0"/>
              <a:t>, коммуникация, </a:t>
            </a:r>
            <a:r>
              <a:rPr lang="ru-RU" dirty="0" smtClean="0"/>
              <a:t>консультации…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51520" y="1196753"/>
          <a:ext cx="8712968" cy="374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987042"/>
            <a:ext cx="836327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ВАЖНО:</a:t>
            </a:r>
          </a:p>
          <a:p>
            <a:r>
              <a:rPr lang="ru-RU" dirty="0" smtClean="0"/>
              <a:t>Официальный запрос на информацию так же как и обращения необходимо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оформлять </a:t>
            </a:r>
            <a:r>
              <a:rPr lang="ru-RU" u="sng" dirty="0" smtClean="0"/>
              <a:t>в письменном виде</a:t>
            </a:r>
            <a:r>
              <a:rPr lang="ru-RU" dirty="0" smtClean="0"/>
              <a:t> или </a:t>
            </a:r>
            <a:r>
              <a:rPr lang="ru-RU" u="sng" dirty="0" smtClean="0"/>
              <a:t>в электронной форме</a:t>
            </a:r>
            <a:r>
              <a:rPr lang="ru-RU" dirty="0" smtClean="0"/>
              <a:t>,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передавать </a:t>
            </a:r>
            <a:r>
              <a:rPr lang="ru-RU" u="sng" dirty="0" smtClean="0"/>
              <a:t>только через официальные каналы,</a:t>
            </a:r>
            <a:r>
              <a:rPr lang="ru-RU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обязательно </a:t>
            </a:r>
            <a:r>
              <a:rPr lang="ru-RU" u="sng" dirty="0" smtClean="0"/>
              <a:t>фиксировать и сохранять всю историю переписки</a:t>
            </a:r>
            <a:r>
              <a:rPr lang="ru-RU" dirty="0" smtClean="0"/>
              <a:t>: и исходящие, и входящие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927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/>
              <a:t>Исследование ситуации, </a:t>
            </a:r>
            <a:r>
              <a:rPr lang="ru-RU" dirty="0" smtClean="0"/>
              <a:t>оценка проблемы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07504" y="1484784"/>
          <a:ext cx="8928992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88024" y="4653136"/>
            <a:ext cx="3816424" cy="1384995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Сбор мнений и оценок </a:t>
            </a:r>
            <a:r>
              <a:rPr lang="ru-RU" sz="2800" b="1" i="1" dirty="0"/>
              <a:t>заинтересованных </a:t>
            </a:r>
            <a:r>
              <a:rPr lang="ru-RU" sz="2800" i="1" dirty="0"/>
              <a:t>сторон</a:t>
            </a:r>
          </a:p>
        </p:txBody>
      </p:sp>
    </p:spTree>
    <p:extLst>
      <p:ext uri="{BB962C8B-B14F-4D97-AF65-F5344CB8AC3E}">
        <p14:creationId xmlns:p14="http://schemas.microsoft.com/office/powerpoint/2010/main" val="3971210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047502"/>
            <a:ext cx="7920880" cy="5693866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Сбор</a:t>
            </a:r>
            <a:r>
              <a:rPr lang="ru-RU" sz="2800" b="1" i="1" dirty="0"/>
              <a:t> </a:t>
            </a:r>
            <a:r>
              <a:rPr lang="ru-RU" sz="2800" b="1" i="1" dirty="0" smtClean="0"/>
              <a:t>независимых </a:t>
            </a:r>
            <a:r>
              <a:rPr lang="ru-RU" sz="2800" i="1" dirty="0" smtClean="0"/>
              <a:t>экспертных мнений </a:t>
            </a:r>
            <a:r>
              <a:rPr lang="ru-RU" sz="2800" i="1" dirty="0"/>
              <a:t>и </a:t>
            </a:r>
            <a:r>
              <a:rPr lang="ru-RU" sz="2800" i="1" dirty="0" smtClean="0"/>
              <a:t>оценок</a:t>
            </a:r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/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/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/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/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/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91264" cy="10801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dirty="0"/>
              <a:t>Исследование ситуации, </a:t>
            </a:r>
            <a:r>
              <a:rPr lang="ru-RU" sz="3600" dirty="0" smtClean="0"/>
              <a:t>оценка проблемы</a:t>
            </a:r>
            <a:endParaRPr lang="ru-RU" sz="36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3310438"/>
              </p:ext>
            </p:extLst>
          </p:nvPr>
        </p:nvGraphicFramePr>
        <p:xfrm>
          <a:off x="107504" y="1628800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749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258382"/>
            <a:ext cx="4179763" cy="24181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Где взять экспертов?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996952"/>
            <a:ext cx="5050904" cy="38164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Профессиональные сообщества и ассоциации</a:t>
            </a:r>
          </a:p>
          <a:p>
            <a:r>
              <a:rPr lang="ru-RU" dirty="0" smtClean="0"/>
              <a:t>Общественные объединения</a:t>
            </a:r>
          </a:p>
          <a:p>
            <a:r>
              <a:rPr lang="ru-RU" dirty="0" smtClean="0"/>
              <a:t>Реестр экспертов</a:t>
            </a:r>
          </a:p>
          <a:p>
            <a:r>
              <a:rPr lang="ru-RU" dirty="0" smtClean="0"/>
              <a:t>Научные организации</a:t>
            </a:r>
          </a:p>
          <a:p>
            <a:r>
              <a:rPr lang="ru-RU" dirty="0" smtClean="0"/>
              <a:t>Независимые организации, в </a:t>
            </a:r>
            <a:r>
              <a:rPr lang="ru-RU" dirty="0" err="1" smtClean="0"/>
              <a:t>т.ч</a:t>
            </a:r>
            <a:r>
              <a:rPr lang="ru-RU" dirty="0" smtClean="0"/>
              <a:t>. производственные, социальные, бизнес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779" y="3517319"/>
            <a:ext cx="3987725" cy="33161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337603"/>
            <a:ext cx="4391024" cy="15478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9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Эксперт – кто он?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17638"/>
          <a:ext cx="8507288" cy="5169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38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общественного контроля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5645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414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dirty="0"/>
              <a:t>Исследование ситуации, </a:t>
            </a:r>
            <a:r>
              <a:rPr lang="ru-RU" sz="3600" dirty="0" smtClean="0"/>
              <a:t>оценка проблемы</a:t>
            </a:r>
            <a:endParaRPr lang="ru-RU" sz="36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07504" y="1196752"/>
          <a:ext cx="8928992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84168" y="4797152"/>
            <a:ext cx="2736304" cy="1384995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Сбор </a:t>
            </a:r>
            <a:r>
              <a:rPr lang="ru-RU" sz="2800" b="1" i="1" dirty="0" smtClean="0"/>
              <a:t>объективных</a:t>
            </a:r>
            <a:r>
              <a:rPr lang="ru-RU" sz="2800" i="1" dirty="0" smtClean="0"/>
              <a:t> данных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632884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ru-RU" dirty="0" smtClean="0"/>
              <a:t>Барьеры и риски сбора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96144"/>
            <a:ext cx="8229600" cy="4853136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Недооценка организаторами ОК значения информации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Недоступность официальной информации даже по официальным запросам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Сложность поиска информации, особенно нормативно-правовой (тематические рубрикаторы)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Трудности в понимании смыслов, </a:t>
            </a:r>
            <a:r>
              <a:rPr lang="ru-RU" dirty="0"/>
              <a:t>особенно </a:t>
            </a:r>
            <a:r>
              <a:rPr lang="ru-RU" dirty="0" smtClean="0"/>
              <a:t>нормативно-правовых документов (консультации юриста)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Отсутствие необходимой информации, особенно статистики и локальных НПД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5265323"/>
            <a:ext cx="7128792" cy="1476045"/>
          </a:xfrm>
          <a:prstGeom prst="rect">
            <a:avLst/>
          </a:prstGeom>
          <a:pattFill prst="dotGrid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Когда проблема простая, то кажется, что ее вообще не имеет смысла прогонять через весь этот алгоритм. Решение лежит на поверхности. Надо только мобилизоваться, привлечь ресурсы и повлиять на тех, от кого это все зависит. Но тут-то как раз и возникают сложности. Потому что эти самые «от кого зависит» и не хотят ничего предпринимать. Тогда понимаешь, что оказывается надо думать. И анализировать. И попробовать собрать информацию</a:t>
            </a:r>
            <a:r>
              <a:rPr lang="ru-RU" sz="1600" i="1" dirty="0" smtClean="0"/>
              <a:t>…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321236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Обработка собранных данных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/>
              <a:t>(вариативный перечень)</a:t>
            </a:r>
            <a:endParaRPr lang="ru-RU" sz="3600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636336"/>
              </p:ext>
            </p:extLst>
          </p:nvPr>
        </p:nvGraphicFramePr>
        <p:xfrm>
          <a:off x="457200" y="1628800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615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268760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872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024336"/>
          </a:xfrm>
        </p:spPr>
        <p:txBody>
          <a:bodyPr>
            <a:normAutofit/>
          </a:bodyPr>
          <a:lstStyle/>
          <a:p>
            <a:r>
              <a:rPr lang="ru-RU" dirty="0" smtClean="0"/>
              <a:t>Представление и </a:t>
            </a:r>
            <a:r>
              <a:rPr lang="ru-RU" dirty="0"/>
              <a:t>использование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полученных </a:t>
            </a:r>
            <a:r>
              <a:rPr lang="ru-RU" dirty="0"/>
              <a:t>результатов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общественного контроля</a:t>
            </a:r>
            <a:endParaRPr lang="ru-RU" dirty="0"/>
          </a:p>
        </p:txBody>
      </p:sp>
      <p:sp>
        <p:nvSpPr>
          <p:cNvPr id="3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57400" y="6115744"/>
            <a:ext cx="6400800" cy="553616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/>
              <a:t>/</a:t>
            </a:r>
            <a:r>
              <a:rPr lang="ru-RU" sz="2400" i="1" dirty="0" err="1" smtClean="0"/>
              <a:t>мем</a:t>
            </a:r>
            <a:r>
              <a:rPr lang="ru-RU" sz="2400" i="1" dirty="0" smtClean="0"/>
              <a:t> из Интернета/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025" y="4810242"/>
            <a:ext cx="4921175" cy="13055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669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dirty="0" smtClean="0"/>
              <a:t>Использование результатов общественного контроля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417024"/>
              </p:ext>
            </p:extLst>
          </p:nvPr>
        </p:nvGraphicFramePr>
        <p:xfrm>
          <a:off x="143508" y="1988840"/>
          <a:ext cx="885698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610148" y="620688"/>
            <a:ext cx="2390344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Должно быть заложено еще в методике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2764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Оформление результатов общественного контроля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/>
          <a:lstStyle/>
          <a:p>
            <a:r>
              <a:rPr lang="ru-RU" dirty="0"/>
              <a:t>Для кого</a:t>
            </a:r>
            <a:r>
              <a:rPr lang="ru-RU" dirty="0" smtClean="0"/>
              <a:t>?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0" y="1980530"/>
          <a:ext cx="4618856" cy="4688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/>
          <a:lstStyle/>
          <a:p>
            <a:pPr algn="r"/>
            <a:r>
              <a:rPr lang="ru-RU" dirty="0" smtClean="0"/>
              <a:t>Как?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5940152" y="2286024"/>
          <a:ext cx="295232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Правая фигурная скобка 8"/>
          <p:cNvSpPr/>
          <p:nvPr/>
        </p:nvSpPr>
        <p:spPr>
          <a:xfrm>
            <a:off x="5148064" y="1980530"/>
            <a:ext cx="576064" cy="2312566"/>
          </a:xfrm>
          <a:prstGeom prst="rightBrace">
            <a:avLst>
              <a:gd name="adj1" fmla="val 8333"/>
              <a:gd name="adj2" fmla="val 62324"/>
            </a:avLst>
          </a:prstGeom>
          <a:ln w="603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5220072" y="3717032"/>
            <a:ext cx="576064" cy="2952328"/>
          </a:xfrm>
          <a:prstGeom prst="rightBrace">
            <a:avLst>
              <a:gd name="adj1" fmla="val 8333"/>
              <a:gd name="adj2" fmla="val 44626"/>
            </a:avLst>
          </a:prstGeom>
          <a:ln w="603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05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хотим добиться?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7504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997896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 flipV="1">
            <a:off x="4211960" y="2060848"/>
            <a:ext cx="720080" cy="72008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11960" y="2132856"/>
            <a:ext cx="720080" cy="1656184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211960" y="2960948"/>
            <a:ext cx="720080" cy="252028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211960" y="3861048"/>
            <a:ext cx="720080" cy="57606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211960" y="4437112"/>
            <a:ext cx="720080" cy="36004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941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информировать?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10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ru-RU" dirty="0" smtClean="0"/>
              <a:t>Формат оформления результатов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05273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5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8306" name="Rectangle 2"/>
          <p:cNvSpPr>
            <a:spLocks noGrp="1"/>
          </p:cNvSpPr>
          <p:nvPr>
            <p:ph type="title"/>
          </p:nvPr>
        </p:nvSpPr>
        <p:spPr>
          <a:xfrm>
            <a:off x="2051720" y="5445224"/>
            <a:ext cx="6984776" cy="115212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600" dirty="0" smtClean="0"/>
              <a:t>Алгоритм проведения</a:t>
            </a:r>
            <a:br>
              <a:rPr lang="ru-RU" sz="3600" dirty="0" smtClean="0"/>
            </a:br>
            <a:r>
              <a:rPr lang="ru-RU" sz="3600" dirty="0" smtClean="0"/>
              <a:t>общественного контроля, разработанный «Родительскими активистами»</a:t>
            </a:r>
          </a:p>
        </p:txBody>
      </p:sp>
    </p:spTree>
    <p:extLst>
      <p:ext uri="{BB962C8B-B14F-4D97-AF65-F5344CB8AC3E}">
        <p14:creationId xmlns:p14="http://schemas.microsoft.com/office/powerpoint/2010/main" val="33068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/>
              <a:t>Представление результатов ОК заинтересованным сторонам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 </a:t>
            </a:r>
            <a:r>
              <a:rPr lang="ru-RU" sz="3200" dirty="0"/>
              <a:t>широкой </a:t>
            </a:r>
            <a:r>
              <a:rPr lang="ru-RU" sz="3200" dirty="0" smtClean="0"/>
              <a:t>общественности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dirty="0"/>
              <a:t>Распространение открытых информационных материалов в </a:t>
            </a:r>
            <a:r>
              <a:rPr lang="ru-RU" sz="3600" dirty="0" smtClean="0"/>
              <a:t>СМИ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6818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/>
              <a:t>Официальные открытые коммуникативные формы общественного контроля</a:t>
            </a:r>
            <a:endParaRPr lang="ru-RU" sz="3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384034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3546754"/>
              </p:ext>
            </p:extLst>
          </p:nvPr>
        </p:nvGraphicFramePr>
        <p:xfrm>
          <a:off x="4648200" y="1672208"/>
          <a:ext cx="4038600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11298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ru-RU" dirty="0" smtClean="0"/>
              <a:t>Официальные обращения это …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68760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48064" y="4586352"/>
            <a:ext cx="381642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Федеральный закон </a:t>
            </a:r>
          </a:p>
          <a:p>
            <a:pPr algn="ctr"/>
            <a:r>
              <a:rPr lang="ru-RU" sz="2400" dirty="0" smtClean="0"/>
              <a:t>от 21.04.2006 г. </a:t>
            </a:r>
            <a:r>
              <a:rPr lang="ru-RU" sz="2400" dirty="0"/>
              <a:t>№ </a:t>
            </a:r>
            <a:r>
              <a:rPr lang="ru-RU" sz="2400" dirty="0" smtClean="0"/>
              <a:t>59-ФЗ </a:t>
            </a:r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О порядке рассмотрения обращений граждан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719094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Предложение –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Рекомендация</a:t>
            </a:r>
            <a:r>
              <a:rPr lang="ru-RU" dirty="0" smtClean="0"/>
              <a:t> гражданина </a:t>
            </a:r>
            <a:r>
              <a:rPr lang="ru-RU" u="sng" dirty="0"/>
              <a:t>по совершенствованию </a:t>
            </a:r>
            <a:r>
              <a:rPr lang="ru-RU" dirty="0"/>
              <a:t>законов и иных нормативных правовых актов, деятельности государственных органов и органов местного самоуправления, развитию общественных отношений, улучшению социально-экономической и иных сфер деятельности государства и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7083020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Заявление –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u="sng" dirty="0" smtClean="0"/>
              <a:t>Просьба</a:t>
            </a:r>
            <a:r>
              <a:rPr lang="ru-RU" dirty="0" smtClean="0"/>
              <a:t> гражданина </a:t>
            </a:r>
            <a:r>
              <a:rPr lang="ru-RU" u="sng" dirty="0"/>
              <a:t>о содействии </a:t>
            </a:r>
            <a:r>
              <a:rPr lang="ru-RU" dirty="0"/>
              <a:t>в реализации его конституционных прав и свобод или конституционных прав и свобод других лиц, либо сообщение о нарушении законов и иных нормативных правовых актов, недостатках в работе государственных органов, органов местного самоуправления и должностных лиц, либо критика деятельности указанных органов и должностных лиц</a:t>
            </a:r>
          </a:p>
        </p:txBody>
      </p:sp>
    </p:spTree>
    <p:extLst>
      <p:ext uri="{BB962C8B-B14F-4D97-AF65-F5344CB8AC3E}">
        <p14:creationId xmlns:p14="http://schemas.microsoft.com/office/powerpoint/2010/main" val="1524313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Жалоба –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Просьба</a:t>
            </a:r>
            <a:r>
              <a:rPr lang="ru-RU" dirty="0" smtClean="0"/>
              <a:t> гражданина </a:t>
            </a:r>
            <a:r>
              <a:rPr lang="ru-RU" u="sng" dirty="0"/>
              <a:t>о восстановлении или защите</a:t>
            </a:r>
            <a:r>
              <a:rPr lang="ru-RU" dirty="0"/>
              <a:t> его </a:t>
            </a:r>
            <a:r>
              <a:rPr lang="ru-RU" u="sng" dirty="0"/>
              <a:t>нарушенных прав, свобод или законных интересов</a:t>
            </a:r>
            <a:r>
              <a:rPr lang="ru-RU" dirty="0"/>
              <a:t> либо прав, свобод или законных интересов других лиц</a:t>
            </a:r>
          </a:p>
        </p:txBody>
      </p:sp>
    </p:spTree>
    <p:extLst>
      <p:ext uri="{BB962C8B-B14F-4D97-AF65-F5344CB8AC3E}">
        <p14:creationId xmlns:p14="http://schemas.microsoft.com/office/powerpoint/2010/main" val="32854667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/>
              <a:t>Отдельные важные вопросы взаимодействия граждан и государственных органов, органов местного самоуправления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8335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http://kizilvest.ru/images/2017/emblems/min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4" t="14590" r="19275" b="17413"/>
          <a:stretch/>
        </p:blipFill>
        <p:spPr bwMode="auto">
          <a:xfrm>
            <a:off x="518808" y="4869160"/>
            <a:ext cx="308775" cy="360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kizilvest.ru/images/2017/emblems/min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4" t="14590" r="19275" b="17413"/>
          <a:stretch/>
        </p:blipFill>
        <p:spPr bwMode="auto">
          <a:xfrm>
            <a:off x="518808" y="3356992"/>
            <a:ext cx="308775" cy="360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kizilvest.ru/images/2017/emblems/min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4" t="14590" r="19275" b="17413"/>
          <a:stretch/>
        </p:blipFill>
        <p:spPr bwMode="auto">
          <a:xfrm>
            <a:off x="518809" y="1844824"/>
            <a:ext cx="308775" cy="360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42043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ru-RU" sz="3600" dirty="0"/>
              <a:t>Аналитико-оценочные </a:t>
            </a:r>
            <a:r>
              <a:rPr lang="ru-RU" sz="3600" dirty="0" smtClean="0"/>
              <a:t>материалы – информационная основа обращений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3061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7424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Можно сформулировать множество великолепных рекомендаций, но эффективнее самим оказать содействие </a:t>
            </a:r>
            <a:r>
              <a:rPr lang="ru-RU" sz="3200" dirty="0"/>
              <a:t>устранению выявленных нарушений и недостатков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064395"/>
              </p:ext>
            </p:extLst>
          </p:nvPr>
        </p:nvGraphicFramePr>
        <p:xfrm>
          <a:off x="457200" y="2420888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8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40966"/>
          </a:xfrm>
        </p:spPr>
        <p:txBody>
          <a:bodyPr/>
          <a:lstStyle/>
          <a:p>
            <a:r>
              <a:rPr lang="ru-RU" dirty="0" smtClean="0"/>
              <a:t>Основные этапы: инвариант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471376"/>
              </p:ext>
            </p:extLst>
          </p:nvPr>
        </p:nvGraphicFramePr>
        <p:xfrm>
          <a:off x="251520" y="1340768"/>
          <a:ext cx="8640960" cy="5251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96725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Татьяна Мерцалова</a:t>
            </a:r>
          </a:p>
          <a:p>
            <a:r>
              <a:rPr lang="en-US" dirty="0" smtClean="0"/>
              <a:t>tmertsalova@hse.ru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8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475707"/>
          </a:xfrm>
        </p:spPr>
        <p:txBody>
          <a:bodyPr>
            <a:normAutofit/>
          </a:bodyPr>
          <a:lstStyle/>
          <a:p>
            <a:r>
              <a:rPr lang="ru-RU" dirty="0" smtClean="0"/>
              <a:t>Инициация </a:t>
            </a:r>
            <a:br>
              <a:rPr lang="ru-RU" dirty="0" smtClean="0"/>
            </a:br>
            <a:r>
              <a:rPr lang="ru-RU" dirty="0" smtClean="0"/>
              <a:t>общественного контроля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34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Главное: для чего и кому это нужно?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7263963"/>
              </p:ext>
            </p:extLst>
          </p:nvPr>
        </p:nvGraphicFramePr>
        <p:xfrm>
          <a:off x="179512" y="1628800"/>
          <a:ext cx="4172272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9985612"/>
              </p:ext>
            </p:extLst>
          </p:nvPr>
        </p:nvGraphicFramePr>
        <p:xfrm>
          <a:off x="4925888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1323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6200000">
            <a:off x="6552221" y="3284985"/>
            <a:ext cx="3852427" cy="11161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/>
              <a:t>Сформулируйте, в чем заключается </a:t>
            </a:r>
            <a:r>
              <a:rPr lang="ru-RU" sz="2800" dirty="0" smtClean="0"/>
              <a:t>проблема</a:t>
            </a:r>
            <a:endParaRPr lang="ru-RU" sz="2800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-32338" y="798984"/>
            <a:ext cx="8060722" cy="6093296"/>
          </a:xfrm>
          <a:prstGeom prst="rightArrowCallout">
            <a:avLst>
              <a:gd name="adj1" fmla="val 32356"/>
              <a:gd name="adj2" fmla="val 25000"/>
              <a:gd name="adj3" fmla="val 7640"/>
              <a:gd name="adj4" fmla="val 92538"/>
            </a:avLst>
          </a:prstGeom>
          <a:gradFill>
            <a:gsLst>
              <a:gs pos="0">
                <a:schemeClr val="bg1">
                  <a:lumMod val="95000"/>
                  <a:alpha val="70000"/>
                </a:schemeClr>
              </a:gs>
              <a:gs pos="35000">
                <a:schemeClr val="bg1">
                  <a:lumMod val="85000"/>
                  <a:alpha val="70000"/>
                </a:schemeClr>
              </a:gs>
              <a:gs pos="100000">
                <a:schemeClr val="bg1">
                  <a:lumMod val="95000"/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298" name="Название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Формулировка проблемы – серьезная работа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07504" y="908720"/>
          <a:ext cx="72008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6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4294967295"/>
          </p:nvPr>
        </p:nvSpPr>
        <p:spPr>
          <a:xfrm>
            <a:off x="457200" y="130622"/>
            <a:ext cx="8229600" cy="92211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/>
              <a:t>Не всякая проблема – проблема…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79512" y="836712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27970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Критерии: </a:t>
            </a:r>
            <a:r>
              <a:rPr lang="ru-RU" sz="2400" b="1" i="1" dirty="0" smtClean="0">
                <a:solidFill>
                  <a:srgbClr val="0070C0"/>
                </a:solidFill>
              </a:rPr>
              <a:t>системность, общая значимость (для многих)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9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1696</TotalTime>
  <Words>2192</Words>
  <Application>Microsoft Office PowerPoint</Application>
  <PresentationFormat>Экран (4:3)</PresentationFormat>
  <Paragraphs>437</Paragraphs>
  <Slides>50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Arial</vt:lpstr>
      <vt:lpstr>Calibri</vt:lpstr>
      <vt:lpstr>Wingdings</vt:lpstr>
      <vt:lpstr>Wingdings 2</vt:lpstr>
      <vt:lpstr>Тема Office</vt:lpstr>
      <vt:lpstr>ПРОВЕДЕНИЕ  ОБЩЕСТВЕННОГО КОНТРОЛЯ:  ОТ ВОЗНИКНОВЕНИЯ ПРОБЛЕМЫ ДО ЕЕ УСТРАНЕНИЯ</vt:lpstr>
      <vt:lpstr>Основные этапы проведения общественного контроля</vt:lpstr>
      <vt:lpstr>Формы общественного контроля</vt:lpstr>
      <vt:lpstr>Алгоритм проведения общественного контроля, разработанный «Родительскими активистами»</vt:lpstr>
      <vt:lpstr>Основные этапы: инвариант</vt:lpstr>
      <vt:lpstr>Инициация  общественного контроля</vt:lpstr>
      <vt:lpstr>Главное: для чего и кому это нужно?</vt:lpstr>
      <vt:lpstr>Формулировка проблемы – серьезная работа</vt:lpstr>
      <vt:lpstr>Не всякая проблема – проблема…</vt:lpstr>
      <vt:lpstr>Пример проблем. Когда уместен общественный контроль?</vt:lpstr>
      <vt:lpstr>Явное и скрытое…</vt:lpstr>
      <vt:lpstr>Общественные активисты – представляют интересы…</vt:lpstr>
      <vt:lpstr>Методы выявления заказа и/или проблем</vt:lpstr>
      <vt:lpstr>Подготовка процедур   общественного контроля</vt:lpstr>
      <vt:lpstr>Основные действия второго этапа</vt:lpstr>
      <vt:lpstr>Что нужно узнать? Где и как получить информацию?</vt:lpstr>
      <vt:lpstr>Права в части доступа к информации о системе образования, о конкретной образовательной организации…</vt:lpstr>
      <vt:lpstr>Права в части доступа к информации о системе образования, о конкретной образовательной организации…</vt:lpstr>
      <vt:lpstr>Содержание искомой информации определяется из формулировки проблемы …</vt:lpstr>
      <vt:lpstr>Сбор информации</vt:lpstr>
      <vt:lpstr>Методы сбора информации</vt:lpstr>
      <vt:lpstr>Проведение процедур   общественного контроля</vt:lpstr>
      <vt:lpstr>Необходимо получить подробное, детализированное и максимально объективное описание ситуации</vt:lpstr>
      <vt:lpstr>Форматы используемых и формируемых информационных материалов</vt:lpstr>
      <vt:lpstr>Официальные обращения, коммуникация, консультации…</vt:lpstr>
      <vt:lpstr>Исследование ситуации, оценка проблемы</vt:lpstr>
      <vt:lpstr>Исследование ситуации, оценка проблемы</vt:lpstr>
      <vt:lpstr>Где взять экспертов?</vt:lpstr>
      <vt:lpstr>Эксперт – кто он?</vt:lpstr>
      <vt:lpstr>Исследование ситуации, оценка проблемы</vt:lpstr>
      <vt:lpstr>Барьеры и риски сбора данных</vt:lpstr>
      <vt:lpstr>Обработка собранных данных (вариативный перечень)</vt:lpstr>
      <vt:lpstr>Результат</vt:lpstr>
      <vt:lpstr>Представление и использование  полученных результатов общественного контроля</vt:lpstr>
      <vt:lpstr>Использование результатов общественного контроля</vt:lpstr>
      <vt:lpstr>Оформление результатов общественного контроля</vt:lpstr>
      <vt:lpstr>Чего хотим добиться?</vt:lpstr>
      <vt:lpstr>О чем информировать?</vt:lpstr>
      <vt:lpstr>Формат оформления результатов</vt:lpstr>
      <vt:lpstr>Представление результатов ОК заинтересованным сторонам  и широкой общественности</vt:lpstr>
      <vt:lpstr>Распространение открытых информационных материалов в СМИ</vt:lpstr>
      <vt:lpstr>Официальные открытые коммуникативные формы общественного контроля</vt:lpstr>
      <vt:lpstr>Официальные обращения это …</vt:lpstr>
      <vt:lpstr>Предложение – </vt:lpstr>
      <vt:lpstr>Заявление –</vt:lpstr>
      <vt:lpstr>Жалоба – </vt:lpstr>
      <vt:lpstr>Отдельные важные вопросы взаимодействия граждан и государственных органов, органов местного самоуправления</vt:lpstr>
      <vt:lpstr>Аналитико-оценочные материалы – информационная основа обращений</vt:lpstr>
      <vt:lpstr>Можно сформулировать множество великолепных рекомендаций, но эффективнее самим оказать содействие устранению выявленных нарушений и недостатков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школы в наших руках!</dc:title>
  <dc:creator>МЕРЦ</dc:creator>
  <cp:lastModifiedBy>Мерцалова Татьяна Анатольевна</cp:lastModifiedBy>
  <cp:revision>85</cp:revision>
  <dcterms:created xsi:type="dcterms:W3CDTF">2015-02-25T09:59:26Z</dcterms:created>
  <dcterms:modified xsi:type="dcterms:W3CDTF">2018-11-26T08:53:50Z</dcterms:modified>
</cp:coreProperties>
</file>