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3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notesSlides/notesSlide4.xml" ContentType="application/vnd.openxmlformats-officedocument.presentationml.notesSlide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73" r:id="rId2"/>
    <p:sldId id="275" r:id="rId3"/>
    <p:sldId id="317" r:id="rId4"/>
    <p:sldId id="313" r:id="rId5"/>
    <p:sldId id="314" r:id="rId6"/>
    <p:sldId id="315" r:id="rId7"/>
    <p:sldId id="316" r:id="rId8"/>
    <p:sldId id="318" r:id="rId9"/>
    <p:sldId id="310" r:id="rId10"/>
    <p:sldId id="311" r:id="rId11"/>
    <p:sldId id="304" r:id="rId12"/>
    <p:sldId id="312" r:id="rId13"/>
    <p:sldId id="305" r:id="rId14"/>
    <p:sldId id="303" r:id="rId15"/>
    <p:sldId id="297" r:id="rId16"/>
    <p:sldId id="274" r:id="rId17"/>
    <p:sldId id="307" r:id="rId18"/>
    <p:sldId id="291" r:id="rId19"/>
    <p:sldId id="278" r:id="rId20"/>
    <p:sldId id="256" r:id="rId21"/>
    <p:sldId id="280" r:id="rId22"/>
    <p:sldId id="301" r:id="rId23"/>
    <p:sldId id="308" r:id="rId24"/>
    <p:sldId id="279" r:id="rId25"/>
    <p:sldId id="286" r:id="rId26"/>
    <p:sldId id="281" r:id="rId27"/>
    <p:sldId id="300" r:id="rId28"/>
    <p:sldId id="282" r:id="rId29"/>
    <p:sldId id="283" r:id="rId30"/>
    <p:sldId id="287" r:id="rId31"/>
    <p:sldId id="309" r:id="rId32"/>
    <p:sldId id="299" r:id="rId33"/>
    <p:sldId id="319" r:id="rId34"/>
    <p:sldId id="288" r:id="rId35"/>
    <p:sldId id="289" r:id="rId36"/>
    <p:sldId id="272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486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diagrams/_rels/data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image" Target="../media/image8.png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diagrams/_rels/drawing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image" Target="../media/image8.png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7B2EE0E-B872-4C9D-91C7-2A57A1D7292B}" type="doc">
      <dgm:prSet loTypeId="urn:microsoft.com/office/officeart/2005/8/layout/hProcess7" loCatId="list" qsTypeId="urn:microsoft.com/office/officeart/2005/8/quickstyle/3d4" qsCatId="3D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53785284-D2DA-4ED4-B952-97F89D895045}">
      <dgm:prSet/>
      <dgm:spPr/>
      <dgm:t>
        <a:bodyPr/>
        <a:lstStyle/>
        <a:p>
          <a:pPr rtl="0"/>
          <a:r>
            <a:rPr kumimoji="1" lang="ru-RU" dirty="0" smtClean="0"/>
            <a:t>Способы работы</a:t>
          </a:r>
          <a:endParaRPr lang="ru-RU" dirty="0"/>
        </a:p>
      </dgm:t>
    </dgm:pt>
    <dgm:pt modelId="{9518EC5A-B09A-4A4A-AE62-5E40EEF8AD71}" type="parTrans" cxnId="{C3560183-BCF4-406F-BC5E-EE81E8B919F3}">
      <dgm:prSet/>
      <dgm:spPr/>
      <dgm:t>
        <a:bodyPr/>
        <a:lstStyle/>
        <a:p>
          <a:endParaRPr lang="ru-RU"/>
        </a:p>
      </dgm:t>
    </dgm:pt>
    <dgm:pt modelId="{443CB917-E210-446F-82CC-C5B03A865B2B}" type="sibTrans" cxnId="{C3560183-BCF4-406F-BC5E-EE81E8B919F3}">
      <dgm:prSet/>
      <dgm:spPr/>
      <dgm:t>
        <a:bodyPr/>
        <a:lstStyle/>
        <a:p>
          <a:endParaRPr lang="ru-RU"/>
        </a:p>
      </dgm:t>
    </dgm:pt>
    <dgm:pt modelId="{17134FF0-7DAE-49EE-AC9A-AFB568FF0E7D}">
      <dgm:prSet/>
      <dgm:spPr/>
      <dgm:t>
        <a:bodyPr/>
        <a:lstStyle/>
        <a:p>
          <a:pPr rtl="0"/>
          <a:r>
            <a:rPr kumimoji="1" lang="ru-RU" dirty="0" smtClean="0">
              <a:sym typeface="Wingdings" panose="05000000000000000000" pitchFamily="2" charset="2"/>
            </a:rPr>
            <a:t> </a:t>
          </a:r>
          <a:r>
            <a:rPr kumimoji="1" lang="ru-RU" dirty="0" smtClean="0"/>
            <a:t>Незнание системы образования, ее нормативного регулирования</a:t>
          </a:r>
          <a:endParaRPr lang="ru-RU" dirty="0"/>
        </a:p>
      </dgm:t>
    </dgm:pt>
    <dgm:pt modelId="{91197AA4-7E8F-4013-8A0B-07456AAC01E0}" type="parTrans" cxnId="{702EE8EF-0BE4-4E66-B740-6CBE49099239}">
      <dgm:prSet/>
      <dgm:spPr/>
      <dgm:t>
        <a:bodyPr/>
        <a:lstStyle/>
        <a:p>
          <a:endParaRPr lang="ru-RU"/>
        </a:p>
      </dgm:t>
    </dgm:pt>
    <dgm:pt modelId="{B4ECB6CF-267E-4400-8F6D-B3A7AB9B82C7}" type="sibTrans" cxnId="{702EE8EF-0BE4-4E66-B740-6CBE49099239}">
      <dgm:prSet/>
      <dgm:spPr/>
      <dgm:t>
        <a:bodyPr/>
        <a:lstStyle/>
        <a:p>
          <a:endParaRPr lang="ru-RU"/>
        </a:p>
      </dgm:t>
    </dgm:pt>
    <dgm:pt modelId="{D7535847-4E64-45A5-A849-F621DBD312ED}">
      <dgm:prSet/>
      <dgm:spPr/>
      <dgm:t>
        <a:bodyPr/>
        <a:lstStyle/>
        <a:p>
          <a:pPr rtl="0"/>
          <a:r>
            <a:rPr kumimoji="1" lang="ru-RU" dirty="0" smtClean="0">
              <a:sym typeface="Wingdings" panose="05000000000000000000" pitchFamily="2" charset="2"/>
            </a:rPr>
            <a:t> </a:t>
          </a:r>
          <a:r>
            <a:rPr kumimoji="1" lang="ru-RU" dirty="0" smtClean="0"/>
            <a:t>Методика и инструментарий для проведения мониторингов (особенно социологических опросов), критерии, индикаторы</a:t>
          </a:r>
          <a:endParaRPr lang="ru-RU" dirty="0"/>
        </a:p>
      </dgm:t>
    </dgm:pt>
    <dgm:pt modelId="{BED0C206-97DF-44D1-82D0-419A0281871E}" type="parTrans" cxnId="{25D5FD44-F9EF-4ED2-B337-BF7B4AD1EA6F}">
      <dgm:prSet/>
      <dgm:spPr/>
      <dgm:t>
        <a:bodyPr/>
        <a:lstStyle/>
        <a:p>
          <a:endParaRPr lang="ru-RU"/>
        </a:p>
      </dgm:t>
    </dgm:pt>
    <dgm:pt modelId="{F1B291A3-9034-421A-8E54-0A43059D9B32}" type="sibTrans" cxnId="{25D5FD44-F9EF-4ED2-B337-BF7B4AD1EA6F}">
      <dgm:prSet/>
      <dgm:spPr/>
      <dgm:t>
        <a:bodyPr/>
        <a:lstStyle/>
        <a:p>
          <a:endParaRPr lang="ru-RU"/>
        </a:p>
      </dgm:t>
    </dgm:pt>
    <dgm:pt modelId="{BF9CDFF3-DD31-4C61-8285-551FCBDD5F00}">
      <dgm:prSet/>
      <dgm:spPr/>
      <dgm:t>
        <a:bodyPr/>
        <a:lstStyle/>
        <a:p>
          <a:pPr rtl="0"/>
          <a:r>
            <a:rPr kumimoji="1" lang="ru-RU" dirty="0" smtClean="0">
              <a:sym typeface="Wingdings" panose="05000000000000000000" pitchFamily="2" charset="2"/>
            </a:rPr>
            <a:t> </a:t>
          </a:r>
          <a:r>
            <a:rPr kumimoji="1" lang="ru-RU" dirty="0" smtClean="0"/>
            <a:t>Где взять профессиональных экспертов? Как их привлечь, если нет финансовых средств?</a:t>
          </a:r>
          <a:endParaRPr lang="ru-RU" dirty="0"/>
        </a:p>
      </dgm:t>
    </dgm:pt>
    <dgm:pt modelId="{F0BFE0B7-A32D-405F-B961-C3E2C6DE6776}" type="parTrans" cxnId="{3A68A1E1-BE1F-482B-AB2F-0BAC7FEEC27B}">
      <dgm:prSet/>
      <dgm:spPr/>
      <dgm:t>
        <a:bodyPr/>
        <a:lstStyle/>
        <a:p>
          <a:endParaRPr lang="ru-RU"/>
        </a:p>
      </dgm:t>
    </dgm:pt>
    <dgm:pt modelId="{A2390F3F-0FCA-418D-B0F5-BD74C3098CD0}" type="sibTrans" cxnId="{3A68A1E1-BE1F-482B-AB2F-0BAC7FEEC27B}">
      <dgm:prSet/>
      <dgm:spPr/>
      <dgm:t>
        <a:bodyPr/>
        <a:lstStyle/>
        <a:p>
          <a:endParaRPr lang="ru-RU"/>
        </a:p>
      </dgm:t>
    </dgm:pt>
    <dgm:pt modelId="{CEE1720C-E7D8-4B70-A60C-4A6213E25641}">
      <dgm:prSet/>
      <dgm:spPr/>
      <dgm:t>
        <a:bodyPr/>
        <a:lstStyle/>
        <a:p>
          <a:pPr rtl="0"/>
          <a:r>
            <a:rPr kumimoji="1" lang="ru-RU" dirty="0" smtClean="0">
              <a:sym typeface="Wingdings" panose="05000000000000000000" pitchFamily="2" charset="2"/>
            </a:rPr>
            <a:t> </a:t>
          </a:r>
          <a:r>
            <a:rPr kumimoji="1" lang="ru-RU" dirty="0" smtClean="0"/>
            <a:t>Оценка проведена. Что и как делать с результатами (кому и как представить, как продвигать решения, рекомендации; как помочь в их реализации…)?</a:t>
          </a:r>
          <a:endParaRPr lang="ru-RU" dirty="0"/>
        </a:p>
      </dgm:t>
    </dgm:pt>
    <dgm:pt modelId="{230B17E1-2D30-4F93-A1C4-56A710C92B02}" type="parTrans" cxnId="{418D0709-11BD-40BE-96DD-11CD5303FC42}">
      <dgm:prSet/>
      <dgm:spPr/>
      <dgm:t>
        <a:bodyPr/>
        <a:lstStyle/>
        <a:p>
          <a:endParaRPr lang="ru-RU"/>
        </a:p>
      </dgm:t>
    </dgm:pt>
    <dgm:pt modelId="{0092548C-AB1D-4A0D-B331-7B10F11BBB32}" type="sibTrans" cxnId="{418D0709-11BD-40BE-96DD-11CD5303FC42}">
      <dgm:prSet/>
      <dgm:spPr/>
      <dgm:t>
        <a:bodyPr/>
        <a:lstStyle/>
        <a:p>
          <a:endParaRPr lang="ru-RU"/>
        </a:p>
      </dgm:t>
    </dgm:pt>
    <dgm:pt modelId="{31C9DDF6-B59C-4247-B1DD-235B76D00A00}">
      <dgm:prSet/>
      <dgm:spPr/>
      <dgm:t>
        <a:bodyPr/>
        <a:lstStyle/>
        <a:p>
          <a:pPr rtl="0"/>
          <a:r>
            <a:rPr kumimoji="1" lang="ru-RU" dirty="0" smtClean="0"/>
            <a:t>Взаимодействие</a:t>
          </a:r>
          <a:endParaRPr lang="ru-RU" dirty="0"/>
        </a:p>
      </dgm:t>
    </dgm:pt>
    <dgm:pt modelId="{5B686F27-6497-4743-BA60-F4158626C843}" type="parTrans" cxnId="{EEF1EB27-0840-4B39-9309-4C91B4F63DD1}">
      <dgm:prSet/>
      <dgm:spPr/>
      <dgm:t>
        <a:bodyPr/>
        <a:lstStyle/>
        <a:p>
          <a:endParaRPr lang="ru-RU"/>
        </a:p>
      </dgm:t>
    </dgm:pt>
    <dgm:pt modelId="{DE10D002-484C-4B0C-8A7E-9075A69A03AA}" type="sibTrans" cxnId="{EEF1EB27-0840-4B39-9309-4C91B4F63DD1}">
      <dgm:prSet/>
      <dgm:spPr/>
      <dgm:t>
        <a:bodyPr/>
        <a:lstStyle/>
        <a:p>
          <a:endParaRPr lang="ru-RU"/>
        </a:p>
      </dgm:t>
    </dgm:pt>
    <dgm:pt modelId="{C5789966-6871-4782-A1D2-296C7BB2B429}">
      <dgm:prSet custT="1"/>
      <dgm:spPr/>
      <dgm:t>
        <a:bodyPr/>
        <a:lstStyle/>
        <a:p>
          <a:pPr rtl="0"/>
          <a:r>
            <a:rPr kumimoji="1" lang="ru-RU" sz="1400" dirty="0" smtClean="0">
              <a:sym typeface="Wingdings" panose="05000000000000000000" pitchFamily="2" charset="2"/>
            </a:rPr>
            <a:t> </a:t>
          </a:r>
          <a:r>
            <a:rPr kumimoji="1" lang="ru-RU" sz="1400" dirty="0" smtClean="0"/>
            <a:t>Сложности взаимодействия с ЛПР и иными необходимыми субъектами</a:t>
          </a:r>
          <a:endParaRPr lang="ru-RU" sz="1400" dirty="0"/>
        </a:p>
      </dgm:t>
    </dgm:pt>
    <dgm:pt modelId="{2C4B4EA5-CD61-44B5-85B4-1FDF93FD69D0}" type="parTrans" cxnId="{F3AC3A37-760E-40DB-96BE-F0638954C593}">
      <dgm:prSet/>
      <dgm:spPr/>
      <dgm:t>
        <a:bodyPr/>
        <a:lstStyle/>
        <a:p>
          <a:endParaRPr lang="ru-RU"/>
        </a:p>
      </dgm:t>
    </dgm:pt>
    <dgm:pt modelId="{C93F9203-0C7D-4747-BC32-ABFC469CB8CF}" type="sibTrans" cxnId="{F3AC3A37-760E-40DB-96BE-F0638954C593}">
      <dgm:prSet/>
      <dgm:spPr/>
      <dgm:t>
        <a:bodyPr/>
        <a:lstStyle/>
        <a:p>
          <a:endParaRPr lang="ru-RU"/>
        </a:p>
      </dgm:t>
    </dgm:pt>
    <dgm:pt modelId="{7223B209-A6D4-4F38-937B-848A6C827B69}">
      <dgm:prSet custT="1"/>
      <dgm:spPr/>
      <dgm:t>
        <a:bodyPr/>
        <a:lstStyle/>
        <a:p>
          <a:pPr rtl="0"/>
          <a:r>
            <a:rPr kumimoji="1" lang="ru-RU" sz="1400" dirty="0" smtClean="0">
              <a:sym typeface="Wingdings" panose="05000000000000000000" pitchFamily="2" charset="2"/>
            </a:rPr>
            <a:t> </a:t>
          </a:r>
          <a:r>
            <a:rPr kumimoji="1" lang="ru-RU" sz="1400" dirty="0" smtClean="0"/>
            <a:t>«Закрытость» системы – «</a:t>
          </a:r>
          <a:r>
            <a:rPr kumimoji="1" lang="ru-RU" sz="1400" i="1" dirty="0" smtClean="0"/>
            <a:t>школа, администрация не готова впустить общественность и взаимодействовать с ней</a:t>
          </a:r>
          <a:r>
            <a:rPr kumimoji="1" lang="ru-RU" sz="1400" dirty="0" smtClean="0"/>
            <a:t>», «</a:t>
          </a:r>
          <a:r>
            <a:rPr kumimoji="1" lang="ru-RU" sz="1400" i="1" dirty="0" smtClean="0"/>
            <a:t>руководители видят в общественных контролерах врагов, а не возможность вместе улучшить ситуацию</a:t>
          </a:r>
          <a:r>
            <a:rPr kumimoji="1" lang="ru-RU" sz="1400" dirty="0" smtClean="0"/>
            <a:t>»</a:t>
          </a:r>
          <a:endParaRPr lang="ru-RU" sz="1400" dirty="0"/>
        </a:p>
      </dgm:t>
    </dgm:pt>
    <dgm:pt modelId="{7A7F7128-3A2C-4862-8452-1F8F472D5500}" type="parTrans" cxnId="{C2EA9B7F-815C-4D9E-AFCD-37C12B987807}">
      <dgm:prSet/>
      <dgm:spPr/>
      <dgm:t>
        <a:bodyPr/>
        <a:lstStyle/>
        <a:p>
          <a:endParaRPr lang="ru-RU"/>
        </a:p>
      </dgm:t>
    </dgm:pt>
    <dgm:pt modelId="{B55FB256-B1FB-4B9B-B6A5-748A3AB19EB9}" type="sibTrans" cxnId="{C2EA9B7F-815C-4D9E-AFCD-37C12B987807}">
      <dgm:prSet/>
      <dgm:spPr/>
      <dgm:t>
        <a:bodyPr/>
        <a:lstStyle/>
        <a:p>
          <a:endParaRPr lang="ru-RU"/>
        </a:p>
      </dgm:t>
    </dgm:pt>
    <dgm:pt modelId="{BAE1AF3A-E1EE-442D-8BCB-04F2A554DF4E}">
      <dgm:prSet custT="1"/>
      <dgm:spPr/>
      <dgm:t>
        <a:bodyPr/>
        <a:lstStyle/>
        <a:p>
          <a:pPr rtl="0"/>
          <a:r>
            <a:rPr kumimoji="1" lang="ru-RU" sz="1400" dirty="0" smtClean="0">
              <a:sym typeface="Wingdings" panose="05000000000000000000" pitchFamily="2" charset="2"/>
            </a:rPr>
            <a:t> </a:t>
          </a:r>
          <a:r>
            <a:rPr kumimoji="1" lang="ru-RU" sz="1400" dirty="0" smtClean="0"/>
            <a:t>Не понимание, в какие зоны можно вмешиваться, в какие - нет </a:t>
          </a:r>
          <a:endParaRPr lang="ru-RU" sz="1400" dirty="0"/>
        </a:p>
      </dgm:t>
    </dgm:pt>
    <dgm:pt modelId="{B94838D9-F3B2-401E-B00C-74657800235E}" type="parTrans" cxnId="{49F7A027-9A68-4C80-B65A-BE0D0D420D14}">
      <dgm:prSet/>
      <dgm:spPr/>
      <dgm:t>
        <a:bodyPr/>
        <a:lstStyle/>
        <a:p>
          <a:endParaRPr lang="ru-RU"/>
        </a:p>
      </dgm:t>
    </dgm:pt>
    <dgm:pt modelId="{8645D0CE-5D19-4045-AD70-F19C98BC6D19}" type="sibTrans" cxnId="{49F7A027-9A68-4C80-B65A-BE0D0D420D14}">
      <dgm:prSet/>
      <dgm:spPr/>
      <dgm:t>
        <a:bodyPr/>
        <a:lstStyle/>
        <a:p>
          <a:endParaRPr lang="ru-RU"/>
        </a:p>
      </dgm:t>
    </dgm:pt>
    <dgm:pt modelId="{F62AF80E-688C-4319-AB8D-B9ECA6F11D68}">
      <dgm:prSet/>
      <dgm:spPr/>
      <dgm:t>
        <a:bodyPr/>
        <a:lstStyle/>
        <a:p>
          <a:pPr rtl="0"/>
          <a:r>
            <a:rPr lang="ru-RU" dirty="0" smtClean="0"/>
            <a:t>Независимость</a:t>
          </a:r>
          <a:endParaRPr lang="ru-RU" dirty="0"/>
        </a:p>
      </dgm:t>
    </dgm:pt>
    <dgm:pt modelId="{104D4C56-408B-4F61-B9F8-340B3120BA04}" type="parTrans" cxnId="{1619BBCC-AE37-414F-A093-6942CB9DA84D}">
      <dgm:prSet/>
      <dgm:spPr/>
      <dgm:t>
        <a:bodyPr/>
        <a:lstStyle/>
        <a:p>
          <a:endParaRPr lang="ru-RU"/>
        </a:p>
      </dgm:t>
    </dgm:pt>
    <dgm:pt modelId="{74829228-6C57-4D09-8D45-0117FB5D334D}" type="sibTrans" cxnId="{1619BBCC-AE37-414F-A093-6942CB9DA84D}">
      <dgm:prSet/>
      <dgm:spPr/>
      <dgm:t>
        <a:bodyPr/>
        <a:lstStyle/>
        <a:p>
          <a:endParaRPr lang="ru-RU"/>
        </a:p>
      </dgm:t>
    </dgm:pt>
    <dgm:pt modelId="{3142412C-9A3A-4BDB-9D42-F5D871E45717}">
      <dgm:prSet custT="1"/>
      <dgm:spPr/>
      <dgm:t>
        <a:bodyPr/>
        <a:lstStyle/>
        <a:p>
          <a:pPr rtl="0"/>
          <a:r>
            <a:rPr kumimoji="1" lang="ru-RU" sz="2000" dirty="0" smtClean="0">
              <a:sym typeface="Wingdings" panose="05000000000000000000" pitchFamily="2" charset="2"/>
            </a:rPr>
            <a:t> </a:t>
          </a:r>
          <a:r>
            <a:rPr kumimoji="1" lang="ru-RU" sz="2000" dirty="0" smtClean="0"/>
            <a:t>Обеспечение реальной НЕЗАВИСИМОСТИ оценки (конфликт интересов)</a:t>
          </a:r>
        </a:p>
        <a:p>
          <a:pPr rtl="0"/>
          <a:r>
            <a:rPr kumimoji="1" lang="ru-RU" sz="2000" dirty="0" smtClean="0">
              <a:sym typeface="Wingdings" panose="05000000000000000000" pitchFamily="2" charset="2"/>
            </a:rPr>
            <a:t> Публикация и обсуждение результатов</a:t>
          </a:r>
        </a:p>
        <a:p>
          <a:pPr rtl="0"/>
          <a:r>
            <a:rPr kumimoji="1" lang="ru-RU" sz="2000" dirty="0" smtClean="0">
              <a:sym typeface="Wingdings" panose="05000000000000000000" pitchFamily="2" charset="2"/>
            </a:rPr>
            <a:t> Доступ к данным</a:t>
          </a:r>
          <a:endParaRPr lang="ru-RU" sz="2000" dirty="0"/>
        </a:p>
      </dgm:t>
    </dgm:pt>
    <dgm:pt modelId="{F79CDB91-BF47-4325-ACDE-ED3BC187F2C6}" type="parTrans" cxnId="{97B35E18-93EC-42B9-B0AF-C5A0E483615A}">
      <dgm:prSet/>
      <dgm:spPr/>
      <dgm:t>
        <a:bodyPr/>
        <a:lstStyle/>
        <a:p>
          <a:endParaRPr lang="ru-RU"/>
        </a:p>
      </dgm:t>
    </dgm:pt>
    <dgm:pt modelId="{CD9A02EB-2537-40A0-9220-824AA6DBC262}" type="sibTrans" cxnId="{97B35E18-93EC-42B9-B0AF-C5A0E483615A}">
      <dgm:prSet/>
      <dgm:spPr/>
      <dgm:t>
        <a:bodyPr/>
        <a:lstStyle/>
        <a:p>
          <a:endParaRPr lang="ru-RU"/>
        </a:p>
      </dgm:t>
    </dgm:pt>
    <dgm:pt modelId="{AC51811F-C9D7-424A-8F35-32FE3EBF7B41}" type="pres">
      <dgm:prSet presAssocID="{F7B2EE0E-B872-4C9D-91C7-2A57A1D7292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CB0FA48-8E12-44AA-85AE-DE005525D567}" type="pres">
      <dgm:prSet presAssocID="{53785284-D2DA-4ED4-B952-97F89D895045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CAE7A0-F6CE-4F2E-99A1-82ECBC45E525}" type="pres">
      <dgm:prSet presAssocID="{53785284-D2DA-4ED4-B952-97F89D895045}" presName="bgRect" presStyleLbl="node1" presStyleIdx="0" presStyleCnt="3"/>
      <dgm:spPr/>
      <dgm:t>
        <a:bodyPr/>
        <a:lstStyle/>
        <a:p>
          <a:endParaRPr lang="ru-RU"/>
        </a:p>
      </dgm:t>
    </dgm:pt>
    <dgm:pt modelId="{508C1B0F-C466-44BD-A9F0-AF8CBAAE45DA}" type="pres">
      <dgm:prSet presAssocID="{53785284-D2DA-4ED4-B952-97F89D895045}" presName="parentNode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2F14FF-1DD3-49CD-AA91-33A7CF994B76}" type="pres">
      <dgm:prSet presAssocID="{53785284-D2DA-4ED4-B952-97F89D895045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E78C27-40C7-41A8-8DCC-038CFBB435AF}" type="pres">
      <dgm:prSet presAssocID="{443CB917-E210-446F-82CC-C5B03A865B2B}" presName="hSp" presStyleCnt="0"/>
      <dgm:spPr/>
      <dgm:t>
        <a:bodyPr/>
        <a:lstStyle/>
        <a:p>
          <a:endParaRPr lang="ru-RU"/>
        </a:p>
      </dgm:t>
    </dgm:pt>
    <dgm:pt modelId="{F4C16102-7E65-407C-B3C1-8CF8AA627BCB}" type="pres">
      <dgm:prSet presAssocID="{443CB917-E210-446F-82CC-C5B03A865B2B}" presName="vProcSp" presStyleCnt="0"/>
      <dgm:spPr/>
      <dgm:t>
        <a:bodyPr/>
        <a:lstStyle/>
        <a:p>
          <a:endParaRPr lang="ru-RU"/>
        </a:p>
      </dgm:t>
    </dgm:pt>
    <dgm:pt modelId="{E0BCDE14-08DD-4E97-B3ED-8E6EAFBF9919}" type="pres">
      <dgm:prSet presAssocID="{443CB917-E210-446F-82CC-C5B03A865B2B}" presName="vSp1" presStyleCnt="0"/>
      <dgm:spPr/>
      <dgm:t>
        <a:bodyPr/>
        <a:lstStyle/>
        <a:p>
          <a:endParaRPr lang="ru-RU"/>
        </a:p>
      </dgm:t>
    </dgm:pt>
    <dgm:pt modelId="{3ABE4082-CB58-4404-A632-638DEB83E261}" type="pres">
      <dgm:prSet presAssocID="{443CB917-E210-446F-82CC-C5B03A865B2B}" presName="simulatedConn" presStyleLbl="solidFgAcc1" presStyleIdx="0" presStyleCnt="2"/>
      <dgm:spPr/>
      <dgm:t>
        <a:bodyPr/>
        <a:lstStyle/>
        <a:p>
          <a:endParaRPr lang="ru-RU"/>
        </a:p>
      </dgm:t>
    </dgm:pt>
    <dgm:pt modelId="{7C42C153-6C42-4678-8107-3E83E99A65F2}" type="pres">
      <dgm:prSet presAssocID="{443CB917-E210-446F-82CC-C5B03A865B2B}" presName="vSp2" presStyleCnt="0"/>
      <dgm:spPr/>
      <dgm:t>
        <a:bodyPr/>
        <a:lstStyle/>
        <a:p>
          <a:endParaRPr lang="ru-RU"/>
        </a:p>
      </dgm:t>
    </dgm:pt>
    <dgm:pt modelId="{35B82489-03A7-469F-826A-F55D1AD5419C}" type="pres">
      <dgm:prSet presAssocID="{443CB917-E210-446F-82CC-C5B03A865B2B}" presName="sibTrans" presStyleCnt="0"/>
      <dgm:spPr/>
      <dgm:t>
        <a:bodyPr/>
        <a:lstStyle/>
        <a:p>
          <a:endParaRPr lang="ru-RU"/>
        </a:p>
      </dgm:t>
    </dgm:pt>
    <dgm:pt modelId="{20407AB2-F483-4047-8DC6-9E9E2887D2BB}" type="pres">
      <dgm:prSet presAssocID="{31C9DDF6-B59C-4247-B1DD-235B76D00A00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F273B8-1881-4DF2-BECB-7F9F9640C983}" type="pres">
      <dgm:prSet presAssocID="{31C9DDF6-B59C-4247-B1DD-235B76D00A00}" presName="bgRect" presStyleLbl="node1" presStyleIdx="1" presStyleCnt="3"/>
      <dgm:spPr/>
      <dgm:t>
        <a:bodyPr/>
        <a:lstStyle/>
        <a:p>
          <a:endParaRPr lang="ru-RU"/>
        </a:p>
      </dgm:t>
    </dgm:pt>
    <dgm:pt modelId="{6EF8F09F-A8CA-4018-B953-E540054707DE}" type="pres">
      <dgm:prSet presAssocID="{31C9DDF6-B59C-4247-B1DD-235B76D00A00}" presName="parentNode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1A9C9F-74B7-4362-A3E4-54B602010DF8}" type="pres">
      <dgm:prSet presAssocID="{31C9DDF6-B59C-4247-B1DD-235B76D00A00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D625B6-209D-4813-8B57-749511FEB659}" type="pres">
      <dgm:prSet presAssocID="{DE10D002-484C-4B0C-8A7E-9075A69A03AA}" presName="hSp" presStyleCnt="0"/>
      <dgm:spPr/>
      <dgm:t>
        <a:bodyPr/>
        <a:lstStyle/>
        <a:p>
          <a:endParaRPr lang="ru-RU"/>
        </a:p>
      </dgm:t>
    </dgm:pt>
    <dgm:pt modelId="{CFEC409F-E721-4D3D-9B75-26FF7690647D}" type="pres">
      <dgm:prSet presAssocID="{DE10D002-484C-4B0C-8A7E-9075A69A03AA}" presName="vProcSp" presStyleCnt="0"/>
      <dgm:spPr/>
      <dgm:t>
        <a:bodyPr/>
        <a:lstStyle/>
        <a:p>
          <a:endParaRPr lang="ru-RU"/>
        </a:p>
      </dgm:t>
    </dgm:pt>
    <dgm:pt modelId="{D16B0A90-058F-43E2-8725-0B37554BC26B}" type="pres">
      <dgm:prSet presAssocID="{DE10D002-484C-4B0C-8A7E-9075A69A03AA}" presName="vSp1" presStyleCnt="0"/>
      <dgm:spPr/>
      <dgm:t>
        <a:bodyPr/>
        <a:lstStyle/>
        <a:p>
          <a:endParaRPr lang="ru-RU"/>
        </a:p>
      </dgm:t>
    </dgm:pt>
    <dgm:pt modelId="{B36FE04C-AFB3-4D90-B406-E8A88868C317}" type="pres">
      <dgm:prSet presAssocID="{DE10D002-484C-4B0C-8A7E-9075A69A03AA}" presName="simulatedConn" presStyleLbl="solidFgAcc1" presStyleIdx="1" presStyleCnt="2"/>
      <dgm:spPr/>
      <dgm:t>
        <a:bodyPr/>
        <a:lstStyle/>
        <a:p>
          <a:endParaRPr lang="ru-RU"/>
        </a:p>
      </dgm:t>
    </dgm:pt>
    <dgm:pt modelId="{106A2706-49A2-44DA-9CB0-D94C6B245B27}" type="pres">
      <dgm:prSet presAssocID="{DE10D002-484C-4B0C-8A7E-9075A69A03AA}" presName="vSp2" presStyleCnt="0"/>
      <dgm:spPr/>
      <dgm:t>
        <a:bodyPr/>
        <a:lstStyle/>
        <a:p>
          <a:endParaRPr lang="ru-RU"/>
        </a:p>
      </dgm:t>
    </dgm:pt>
    <dgm:pt modelId="{C0EAB051-ACA9-41F2-A53B-579EC1342047}" type="pres">
      <dgm:prSet presAssocID="{DE10D002-484C-4B0C-8A7E-9075A69A03AA}" presName="sibTrans" presStyleCnt="0"/>
      <dgm:spPr/>
      <dgm:t>
        <a:bodyPr/>
        <a:lstStyle/>
        <a:p>
          <a:endParaRPr lang="ru-RU"/>
        </a:p>
      </dgm:t>
    </dgm:pt>
    <dgm:pt modelId="{2563312C-3EA2-4904-A400-3CF4A07E9EFE}" type="pres">
      <dgm:prSet presAssocID="{F62AF80E-688C-4319-AB8D-B9ECA6F11D68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C8B533-3750-4386-A406-4DE8D4CE57E9}" type="pres">
      <dgm:prSet presAssocID="{F62AF80E-688C-4319-AB8D-B9ECA6F11D68}" presName="bgRect" presStyleLbl="node1" presStyleIdx="2" presStyleCnt="3" custLinFactNeighborX="23"/>
      <dgm:spPr/>
      <dgm:t>
        <a:bodyPr/>
        <a:lstStyle/>
        <a:p>
          <a:endParaRPr lang="ru-RU"/>
        </a:p>
      </dgm:t>
    </dgm:pt>
    <dgm:pt modelId="{7F609418-6279-4024-B505-7C0E8FBCFFF8}" type="pres">
      <dgm:prSet presAssocID="{F62AF80E-688C-4319-AB8D-B9ECA6F11D68}" presName="parentNode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9FBEDD-5185-41D4-9CA8-759ED69C51B4}" type="pres">
      <dgm:prSet presAssocID="{F62AF80E-688C-4319-AB8D-B9ECA6F11D68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2EA9B7F-815C-4D9E-AFCD-37C12B987807}" srcId="{31C9DDF6-B59C-4247-B1DD-235B76D00A00}" destId="{7223B209-A6D4-4F38-937B-848A6C827B69}" srcOrd="1" destOrd="0" parTransId="{7A7F7128-3A2C-4862-8452-1F8F472D5500}" sibTransId="{B55FB256-B1FB-4B9B-B6A5-748A3AB19EB9}"/>
    <dgm:cxn modelId="{D66778E6-BC1B-4BFB-B9C3-9F0D0B5FD61C}" type="presOf" srcId="{31C9DDF6-B59C-4247-B1DD-235B76D00A00}" destId="{6EF8F09F-A8CA-4018-B953-E540054707DE}" srcOrd="1" destOrd="0" presId="urn:microsoft.com/office/officeart/2005/8/layout/hProcess7"/>
    <dgm:cxn modelId="{1619BBCC-AE37-414F-A093-6942CB9DA84D}" srcId="{F7B2EE0E-B872-4C9D-91C7-2A57A1D7292B}" destId="{F62AF80E-688C-4319-AB8D-B9ECA6F11D68}" srcOrd="2" destOrd="0" parTransId="{104D4C56-408B-4F61-B9F8-340B3120BA04}" sibTransId="{74829228-6C57-4D09-8D45-0117FB5D334D}"/>
    <dgm:cxn modelId="{42D69FCF-AF08-4FB5-9337-3528B8AA41EF}" type="presOf" srcId="{53785284-D2DA-4ED4-B952-97F89D895045}" destId="{84CAE7A0-F6CE-4F2E-99A1-82ECBC45E525}" srcOrd="0" destOrd="0" presId="urn:microsoft.com/office/officeart/2005/8/layout/hProcess7"/>
    <dgm:cxn modelId="{97B35E18-93EC-42B9-B0AF-C5A0E483615A}" srcId="{F62AF80E-688C-4319-AB8D-B9ECA6F11D68}" destId="{3142412C-9A3A-4BDB-9D42-F5D871E45717}" srcOrd="0" destOrd="0" parTransId="{F79CDB91-BF47-4325-ACDE-ED3BC187F2C6}" sibTransId="{CD9A02EB-2537-40A0-9220-824AA6DBC262}"/>
    <dgm:cxn modelId="{17B02EE1-65A1-4C0B-8D90-CA7506B3B713}" type="presOf" srcId="{F7B2EE0E-B872-4C9D-91C7-2A57A1D7292B}" destId="{AC51811F-C9D7-424A-8F35-32FE3EBF7B41}" srcOrd="0" destOrd="0" presId="urn:microsoft.com/office/officeart/2005/8/layout/hProcess7"/>
    <dgm:cxn modelId="{24F971D1-8742-4A53-8D96-5D4B29BD9ACA}" type="presOf" srcId="{F62AF80E-688C-4319-AB8D-B9ECA6F11D68}" destId="{7F609418-6279-4024-B505-7C0E8FBCFFF8}" srcOrd="1" destOrd="0" presId="urn:microsoft.com/office/officeart/2005/8/layout/hProcess7"/>
    <dgm:cxn modelId="{702EE8EF-0BE4-4E66-B740-6CBE49099239}" srcId="{53785284-D2DA-4ED4-B952-97F89D895045}" destId="{17134FF0-7DAE-49EE-AC9A-AFB568FF0E7D}" srcOrd="0" destOrd="0" parTransId="{91197AA4-7E8F-4013-8A0B-07456AAC01E0}" sibTransId="{B4ECB6CF-267E-4400-8F6D-B3A7AB9B82C7}"/>
    <dgm:cxn modelId="{254AF572-C01B-40F5-B063-AB850915E1DC}" type="presOf" srcId="{CEE1720C-E7D8-4B70-A60C-4A6213E25641}" destId="{152F14FF-1DD3-49CD-AA91-33A7CF994B76}" srcOrd="0" destOrd="3" presId="urn:microsoft.com/office/officeart/2005/8/layout/hProcess7"/>
    <dgm:cxn modelId="{97932370-C5F1-4441-9FBA-BC8E49630388}" type="presOf" srcId="{BF9CDFF3-DD31-4C61-8285-551FCBDD5F00}" destId="{152F14FF-1DD3-49CD-AA91-33A7CF994B76}" srcOrd="0" destOrd="2" presId="urn:microsoft.com/office/officeart/2005/8/layout/hProcess7"/>
    <dgm:cxn modelId="{C3560183-BCF4-406F-BC5E-EE81E8B919F3}" srcId="{F7B2EE0E-B872-4C9D-91C7-2A57A1D7292B}" destId="{53785284-D2DA-4ED4-B952-97F89D895045}" srcOrd="0" destOrd="0" parTransId="{9518EC5A-B09A-4A4A-AE62-5E40EEF8AD71}" sibTransId="{443CB917-E210-446F-82CC-C5B03A865B2B}"/>
    <dgm:cxn modelId="{76AD3E52-EA68-459D-BE9E-2A0E3ECD6BB6}" type="presOf" srcId="{31C9DDF6-B59C-4247-B1DD-235B76D00A00}" destId="{45F273B8-1881-4DF2-BECB-7F9F9640C983}" srcOrd="0" destOrd="0" presId="urn:microsoft.com/office/officeart/2005/8/layout/hProcess7"/>
    <dgm:cxn modelId="{25D5FD44-F9EF-4ED2-B337-BF7B4AD1EA6F}" srcId="{53785284-D2DA-4ED4-B952-97F89D895045}" destId="{D7535847-4E64-45A5-A849-F621DBD312ED}" srcOrd="1" destOrd="0" parTransId="{BED0C206-97DF-44D1-82D0-419A0281871E}" sibTransId="{F1B291A3-9034-421A-8E54-0A43059D9B32}"/>
    <dgm:cxn modelId="{5F338BF6-3693-425B-AEB1-706B9B7C0886}" type="presOf" srcId="{3142412C-9A3A-4BDB-9D42-F5D871E45717}" destId="{8C9FBEDD-5185-41D4-9CA8-759ED69C51B4}" srcOrd="0" destOrd="0" presId="urn:microsoft.com/office/officeart/2005/8/layout/hProcess7"/>
    <dgm:cxn modelId="{418D0709-11BD-40BE-96DD-11CD5303FC42}" srcId="{53785284-D2DA-4ED4-B952-97F89D895045}" destId="{CEE1720C-E7D8-4B70-A60C-4A6213E25641}" srcOrd="3" destOrd="0" parTransId="{230B17E1-2D30-4F93-A1C4-56A710C92B02}" sibTransId="{0092548C-AB1D-4A0D-B331-7B10F11BBB32}"/>
    <dgm:cxn modelId="{43106659-733D-4689-9E3D-EEC6A5AF47CE}" type="presOf" srcId="{53785284-D2DA-4ED4-B952-97F89D895045}" destId="{508C1B0F-C466-44BD-A9F0-AF8CBAAE45DA}" srcOrd="1" destOrd="0" presId="urn:microsoft.com/office/officeart/2005/8/layout/hProcess7"/>
    <dgm:cxn modelId="{6A566CC7-792D-4DC5-A5FA-9A4D14D5FEE4}" type="presOf" srcId="{C5789966-6871-4782-A1D2-296C7BB2B429}" destId="{B01A9C9F-74B7-4362-A3E4-54B602010DF8}" srcOrd="0" destOrd="0" presId="urn:microsoft.com/office/officeart/2005/8/layout/hProcess7"/>
    <dgm:cxn modelId="{3A68A1E1-BE1F-482B-AB2F-0BAC7FEEC27B}" srcId="{53785284-D2DA-4ED4-B952-97F89D895045}" destId="{BF9CDFF3-DD31-4C61-8285-551FCBDD5F00}" srcOrd="2" destOrd="0" parTransId="{F0BFE0B7-A32D-405F-B961-C3E2C6DE6776}" sibTransId="{A2390F3F-0FCA-418D-B0F5-BD74C3098CD0}"/>
    <dgm:cxn modelId="{EEF1EB27-0840-4B39-9309-4C91B4F63DD1}" srcId="{F7B2EE0E-B872-4C9D-91C7-2A57A1D7292B}" destId="{31C9DDF6-B59C-4247-B1DD-235B76D00A00}" srcOrd="1" destOrd="0" parTransId="{5B686F27-6497-4743-BA60-F4158626C843}" sibTransId="{DE10D002-484C-4B0C-8A7E-9075A69A03AA}"/>
    <dgm:cxn modelId="{49F7A027-9A68-4C80-B65A-BE0D0D420D14}" srcId="{31C9DDF6-B59C-4247-B1DD-235B76D00A00}" destId="{BAE1AF3A-E1EE-442D-8BCB-04F2A554DF4E}" srcOrd="2" destOrd="0" parTransId="{B94838D9-F3B2-401E-B00C-74657800235E}" sibTransId="{8645D0CE-5D19-4045-AD70-F19C98BC6D19}"/>
    <dgm:cxn modelId="{B3C87F48-B807-424C-A6C5-069450A51768}" type="presOf" srcId="{F62AF80E-688C-4319-AB8D-B9ECA6F11D68}" destId="{11C8B533-3750-4386-A406-4DE8D4CE57E9}" srcOrd="0" destOrd="0" presId="urn:microsoft.com/office/officeart/2005/8/layout/hProcess7"/>
    <dgm:cxn modelId="{F3AC3A37-760E-40DB-96BE-F0638954C593}" srcId="{31C9DDF6-B59C-4247-B1DD-235B76D00A00}" destId="{C5789966-6871-4782-A1D2-296C7BB2B429}" srcOrd="0" destOrd="0" parTransId="{2C4B4EA5-CD61-44B5-85B4-1FDF93FD69D0}" sibTransId="{C93F9203-0C7D-4747-BC32-ABFC469CB8CF}"/>
    <dgm:cxn modelId="{CDC9CA6C-638A-4910-9C2A-F9A17D4D74C5}" type="presOf" srcId="{BAE1AF3A-E1EE-442D-8BCB-04F2A554DF4E}" destId="{B01A9C9F-74B7-4362-A3E4-54B602010DF8}" srcOrd="0" destOrd="2" presId="urn:microsoft.com/office/officeart/2005/8/layout/hProcess7"/>
    <dgm:cxn modelId="{073950A5-8908-4453-9D2A-9399700854F4}" type="presOf" srcId="{17134FF0-7DAE-49EE-AC9A-AFB568FF0E7D}" destId="{152F14FF-1DD3-49CD-AA91-33A7CF994B76}" srcOrd="0" destOrd="0" presId="urn:microsoft.com/office/officeart/2005/8/layout/hProcess7"/>
    <dgm:cxn modelId="{7F3228CA-A064-46E4-9DEA-E4D66F664D3D}" type="presOf" srcId="{7223B209-A6D4-4F38-937B-848A6C827B69}" destId="{B01A9C9F-74B7-4362-A3E4-54B602010DF8}" srcOrd="0" destOrd="1" presId="urn:microsoft.com/office/officeart/2005/8/layout/hProcess7"/>
    <dgm:cxn modelId="{DB5A6C3A-9FE6-4FF9-B263-56378BF1AECF}" type="presOf" srcId="{D7535847-4E64-45A5-A849-F621DBD312ED}" destId="{152F14FF-1DD3-49CD-AA91-33A7CF994B76}" srcOrd="0" destOrd="1" presId="urn:microsoft.com/office/officeart/2005/8/layout/hProcess7"/>
    <dgm:cxn modelId="{0D5517CB-A2CD-48C2-9B35-7552E3CB0B0D}" type="presParOf" srcId="{AC51811F-C9D7-424A-8F35-32FE3EBF7B41}" destId="{9CB0FA48-8E12-44AA-85AE-DE005525D567}" srcOrd="0" destOrd="0" presId="urn:microsoft.com/office/officeart/2005/8/layout/hProcess7"/>
    <dgm:cxn modelId="{1077A6CB-441F-46E0-9FDC-3EDCD1D00022}" type="presParOf" srcId="{9CB0FA48-8E12-44AA-85AE-DE005525D567}" destId="{84CAE7A0-F6CE-4F2E-99A1-82ECBC45E525}" srcOrd="0" destOrd="0" presId="urn:microsoft.com/office/officeart/2005/8/layout/hProcess7"/>
    <dgm:cxn modelId="{BDEF676D-117C-4B0D-BD8F-F2B110F21FC1}" type="presParOf" srcId="{9CB0FA48-8E12-44AA-85AE-DE005525D567}" destId="{508C1B0F-C466-44BD-A9F0-AF8CBAAE45DA}" srcOrd="1" destOrd="0" presId="urn:microsoft.com/office/officeart/2005/8/layout/hProcess7"/>
    <dgm:cxn modelId="{3F757971-6854-4E65-9E4A-0670322C7FA1}" type="presParOf" srcId="{9CB0FA48-8E12-44AA-85AE-DE005525D567}" destId="{152F14FF-1DD3-49CD-AA91-33A7CF994B76}" srcOrd="2" destOrd="0" presId="urn:microsoft.com/office/officeart/2005/8/layout/hProcess7"/>
    <dgm:cxn modelId="{C7542713-0367-4F06-B01B-9DF16842882D}" type="presParOf" srcId="{AC51811F-C9D7-424A-8F35-32FE3EBF7B41}" destId="{8CE78C27-40C7-41A8-8DCC-038CFBB435AF}" srcOrd="1" destOrd="0" presId="urn:microsoft.com/office/officeart/2005/8/layout/hProcess7"/>
    <dgm:cxn modelId="{397734D0-3EBA-429A-B5F4-9DA21D7C265A}" type="presParOf" srcId="{AC51811F-C9D7-424A-8F35-32FE3EBF7B41}" destId="{F4C16102-7E65-407C-B3C1-8CF8AA627BCB}" srcOrd="2" destOrd="0" presId="urn:microsoft.com/office/officeart/2005/8/layout/hProcess7"/>
    <dgm:cxn modelId="{DF7B5343-5832-42D1-92B9-57626E0A3AF0}" type="presParOf" srcId="{F4C16102-7E65-407C-B3C1-8CF8AA627BCB}" destId="{E0BCDE14-08DD-4E97-B3ED-8E6EAFBF9919}" srcOrd="0" destOrd="0" presId="urn:microsoft.com/office/officeart/2005/8/layout/hProcess7"/>
    <dgm:cxn modelId="{C8C90466-84D0-4BA9-A115-2492ADB3CABE}" type="presParOf" srcId="{F4C16102-7E65-407C-B3C1-8CF8AA627BCB}" destId="{3ABE4082-CB58-4404-A632-638DEB83E261}" srcOrd="1" destOrd="0" presId="urn:microsoft.com/office/officeart/2005/8/layout/hProcess7"/>
    <dgm:cxn modelId="{A4B02255-FEDD-4B0D-8ADE-8045D774ED3F}" type="presParOf" srcId="{F4C16102-7E65-407C-B3C1-8CF8AA627BCB}" destId="{7C42C153-6C42-4678-8107-3E83E99A65F2}" srcOrd="2" destOrd="0" presId="urn:microsoft.com/office/officeart/2005/8/layout/hProcess7"/>
    <dgm:cxn modelId="{818D9163-B7F8-4F2D-9DC1-E70729BE7974}" type="presParOf" srcId="{AC51811F-C9D7-424A-8F35-32FE3EBF7B41}" destId="{35B82489-03A7-469F-826A-F55D1AD5419C}" srcOrd="3" destOrd="0" presId="urn:microsoft.com/office/officeart/2005/8/layout/hProcess7"/>
    <dgm:cxn modelId="{BE7891A0-82CB-4D3B-BA2D-2D04B530E712}" type="presParOf" srcId="{AC51811F-C9D7-424A-8F35-32FE3EBF7B41}" destId="{20407AB2-F483-4047-8DC6-9E9E2887D2BB}" srcOrd="4" destOrd="0" presId="urn:microsoft.com/office/officeart/2005/8/layout/hProcess7"/>
    <dgm:cxn modelId="{D7934308-5D75-4A55-A413-7CFCEDCC1907}" type="presParOf" srcId="{20407AB2-F483-4047-8DC6-9E9E2887D2BB}" destId="{45F273B8-1881-4DF2-BECB-7F9F9640C983}" srcOrd="0" destOrd="0" presId="urn:microsoft.com/office/officeart/2005/8/layout/hProcess7"/>
    <dgm:cxn modelId="{5892267B-A692-417C-BBB6-5A104499911A}" type="presParOf" srcId="{20407AB2-F483-4047-8DC6-9E9E2887D2BB}" destId="{6EF8F09F-A8CA-4018-B953-E540054707DE}" srcOrd="1" destOrd="0" presId="urn:microsoft.com/office/officeart/2005/8/layout/hProcess7"/>
    <dgm:cxn modelId="{C5F0C8B7-BFD1-4EC3-BC0B-E0D9EC321134}" type="presParOf" srcId="{20407AB2-F483-4047-8DC6-9E9E2887D2BB}" destId="{B01A9C9F-74B7-4362-A3E4-54B602010DF8}" srcOrd="2" destOrd="0" presId="urn:microsoft.com/office/officeart/2005/8/layout/hProcess7"/>
    <dgm:cxn modelId="{E3E16627-CE99-41C1-A37B-F7EB439804C5}" type="presParOf" srcId="{AC51811F-C9D7-424A-8F35-32FE3EBF7B41}" destId="{ACD625B6-209D-4813-8B57-749511FEB659}" srcOrd="5" destOrd="0" presId="urn:microsoft.com/office/officeart/2005/8/layout/hProcess7"/>
    <dgm:cxn modelId="{974BF86A-B5F8-4A4D-8226-83909965AE4C}" type="presParOf" srcId="{AC51811F-C9D7-424A-8F35-32FE3EBF7B41}" destId="{CFEC409F-E721-4D3D-9B75-26FF7690647D}" srcOrd="6" destOrd="0" presId="urn:microsoft.com/office/officeart/2005/8/layout/hProcess7"/>
    <dgm:cxn modelId="{FC45F80F-1A50-43EA-A7C1-E1BC323818FA}" type="presParOf" srcId="{CFEC409F-E721-4D3D-9B75-26FF7690647D}" destId="{D16B0A90-058F-43E2-8725-0B37554BC26B}" srcOrd="0" destOrd="0" presId="urn:microsoft.com/office/officeart/2005/8/layout/hProcess7"/>
    <dgm:cxn modelId="{CBDE9993-6446-4284-B017-108CE84B0556}" type="presParOf" srcId="{CFEC409F-E721-4D3D-9B75-26FF7690647D}" destId="{B36FE04C-AFB3-4D90-B406-E8A88868C317}" srcOrd="1" destOrd="0" presId="urn:microsoft.com/office/officeart/2005/8/layout/hProcess7"/>
    <dgm:cxn modelId="{CA5D8E5D-43FF-44C7-ABDE-400A0588E1C0}" type="presParOf" srcId="{CFEC409F-E721-4D3D-9B75-26FF7690647D}" destId="{106A2706-49A2-44DA-9CB0-D94C6B245B27}" srcOrd="2" destOrd="0" presId="urn:microsoft.com/office/officeart/2005/8/layout/hProcess7"/>
    <dgm:cxn modelId="{7AF63B3E-34DA-4506-9F66-15EC950A7187}" type="presParOf" srcId="{AC51811F-C9D7-424A-8F35-32FE3EBF7B41}" destId="{C0EAB051-ACA9-41F2-A53B-579EC1342047}" srcOrd="7" destOrd="0" presId="urn:microsoft.com/office/officeart/2005/8/layout/hProcess7"/>
    <dgm:cxn modelId="{736476EC-08C0-4FBE-8AFB-FB3ADDCDC982}" type="presParOf" srcId="{AC51811F-C9D7-424A-8F35-32FE3EBF7B41}" destId="{2563312C-3EA2-4904-A400-3CF4A07E9EFE}" srcOrd="8" destOrd="0" presId="urn:microsoft.com/office/officeart/2005/8/layout/hProcess7"/>
    <dgm:cxn modelId="{1E633074-34DE-4568-8A64-0EC9FE3BAF58}" type="presParOf" srcId="{2563312C-3EA2-4904-A400-3CF4A07E9EFE}" destId="{11C8B533-3750-4386-A406-4DE8D4CE57E9}" srcOrd="0" destOrd="0" presId="urn:microsoft.com/office/officeart/2005/8/layout/hProcess7"/>
    <dgm:cxn modelId="{1FE70E9C-A321-4418-B736-B4BA75FDFAE7}" type="presParOf" srcId="{2563312C-3EA2-4904-A400-3CF4A07E9EFE}" destId="{7F609418-6279-4024-B505-7C0E8FBCFFF8}" srcOrd="1" destOrd="0" presId="urn:microsoft.com/office/officeart/2005/8/layout/hProcess7"/>
    <dgm:cxn modelId="{CFE836EF-C3E3-4EF4-8C0A-7FB85D0E223D}" type="presParOf" srcId="{2563312C-3EA2-4904-A400-3CF4A07E9EFE}" destId="{8C9FBEDD-5185-41D4-9CA8-759ED69C51B4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A883DF9-7260-4F75-B06A-6EBD31CCC5BB}" type="doc">
      <dgm:prSet loTypeId="urn:microsoft.com/office/officeart/2005/8/layout/hList6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30FD738-B854-4D04-95B9-B9C710B37AC1}">
      <dgm:prSet/>
      <dgm:spPr/>
      <dgm:t>
        <a:bodyPr vert="vert270"/>
        <a:lstStyle/>
        <a:p>
          <a:pPr rtl="0"/>
          <a:r>
            <a: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ПРОБЛЕМА</a:t>
          </a:r>
          <a:r>
            <a:rPr lang="ru-RU" dirty="0" smtClean="0"/>
            <a:t> </a:t>
          </a:r>
          <a:endParaRPr lang="ru-RU" dirty="0"/>
        </a:p>
      </dgm:t>
    </dgm:pt>
    <dgm:pt modelId="{1D78619D-EA24-46EB-90D6-702E18AE6E10}" type="parTrans" cxnId="{D168BF81-F10F-45C4-8362-A7DC99F77CD1}">
      <dgm:prSet/>
      <dgm:spPr/>
      <dgm:t>
        <a:bodyPr/>
        <a:lstStyle/>
        <a:p>
          <a:endParaRPr lang="ru-RU"/>
        </a:p>
      </dgm:t>
    </dgm:pt>
    <dgm:pt modelId="{9997F167-72A9-42F8-B072-4B2F7EE20BB6}" type="sibTrans" cxnId="{D168BF81-F10F-45C4-8362-A7DC99F77CD1}">
      <dgm:prSet/>
      <dgm:spPr/>
      <dgm:t>
        <a:bodyPr/>
        <a:lstStyle/>
        <a:p>
          <a:endParaRPr lang="ru-RU"/>
        </a:p>
      </dgm:t>
    </dgm:pt>
    <dgm:pt modelId="{74EA205E-365C-4FB3-8951-11E7A27C39B3}">
      <dgm:prSet/>
      <dgm:spPr/>
      <dgm:t>
        <a:bodyPr vert="vert270"/>
        <a:lstStyle/>
        <a:p>
          <a:pPr rtl="0"/>
          <a:r>
            <a:rPr lang="ru-RU" dirty="0" smtClean="0"/>
            <a:t>«исправить»</a:t>
          </a:r>
          <a:endParaRPr lang="ru-RU" dirty="0"/>
        </a:p>
      </dgm:t>
    </dgm:pt>
    <dgm:pt modelId="{C03D7DB3-7AC5-4C91-A826-3AB1D9690D85}" type="parTrans" cxnId="{D39FA630-9656-47A0-B2ED-636F52172095}">
      <dgm:prSet/>
      <dgm:spPr/>
      <dgm:t>
        <a:bodyPr/>
        <a:lstStyle/>
        <a:p>
          <a:endParaRPr lang="ru-RU"/>
        </a:p>
      </dgm:t>
    </dgm:pt>
    <dgm:pt modelId="{493533C2-7F09-4AEA-B570-5143ADDE83EB}" type="sibTrans" cxnId="{D39FA630-9656-47A0-B2ED-636F52172095}">
      <dgm:prSet/>
      <dgm:spPr/>
      <dgm:t>
        <a:bodyPr/>
        <a:lstStyle/>
        <a:p>
          <a:endParaRPr lang="ru-RU"/>
        </a:p>
      </dgm:t>
    </dgm:pt>
    <dgm:pt modelId="{0BA05CC5-4B6C-4E7F-A419-AF8417D4787E}">
      <dgm:prSet/>
      <dgm:spPr/>
      <dgm:t>
        <a:bodyPr vert="vert270"/>
        <a:lstStyle/>
        <a:p>
          <a:pPr rtl="0"/>
          <a:r>
            <a: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ЗАДАЧА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A6304AD-109E-4BA1-ACAD-BB73DE43DD1B}" type="parTrans" cxnId="{3108706C-0F9A-4001-99D1-34449829BAB0}">
      <dgm:prSet/>
      <dgm:spPr/>
      <dgm:t>
        <a:bodyPr/>
        <a:lstStyle/>
        <a:p>
          <a:endParaRPr lang="ru-RU"/>
        </a:p>
      </dgm:t>
    </dgm:pt>
    <dgm:pt modelId="{B36D52DA-CC69-4026-9D6F-FBCF5FD876F3}" type="sibTrans" cxnId="{3108706C-0F9A-4001-99D1-34449829BAB0}">
      <dgm:prSet/>
      <dgm:spPr/>
      <dgm:t>
        <a:bodyPr/>
        <a:lstStyle/>
        <a:p>
          <a:endParaRPr lang="ru-RU"/>
        </a:p>
      </dgm:t>
    </dgm:pt>
    <dgm:pt modelId="{2914FD41-9208-4E5A-AF77-421B6A5A742E}">
      <dgm:prSet/>
      <dgm:spPr/>
      <dgm:t>
        <a:bodyPr vert="vert270"/>
        <a:lstStyle/>
        <a:p>
          <a:pPr rtl="0"/>
          <a:r>
            <a:rPr lang="ru-RU" dirty="0" smtClean="0"/>
            <a:t>«улучшить»</a:t>
          </a:r>
          <a:endParaRPr lang="ru-RU" dirty="0"/>
        </a:p>
      </dgm:t>
    </dgm:pt>
    <dgm:pt modelId="{FE957ED5-ACA4-4206-8AFC-6318A015786B}" type="parTrans" cxnId="{7488D110-B971-4F55-A7D8-BCCA606547DC}">
      <dgm:prSet/>
      <dgm:spPr/>
      <dgm:t>
        <a:bodyPr/>
        <a:lstStyle/>
        <a:p>
          <a:endParaRPr lang="ru-RU"/>
        </a:p>
      </dgm:t>
    </dgm:pt>
    <dgm:pt modelId="{E62E870B-2BA5-4DD6-9951-D04A78DEBCA3}" type="sibTrans" cxnId="{7488D110-B971-4F55-A7D8-BCCA606547DC}">
      <dgm:prSet/>
      <dgm:spPr/>
      <dgm:t>
        <a:bodyPr/>
        <a:lstStyle/>
        <a:p>
          <a:endParaRPr lang="ru-RU"/>
        </a:p>
      </dgm:t>
    </dgm:pt>
    <dgm:pt modelId="{62204009-CA4E-450D-AA8D-D296EA813074}" type="pres">
      <dgm:prSet presAssocID="{3A883DF9-7260-4F75-B06A-6EBD31CCC5B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F02392A-F4F8-46E7-9C42-276980162FDD}" type="pres">
      <dgm:prSet presAssocID="{330FD738-B854-4D04-95B9-B9C710B37AC1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C08B1C-B28F-4DDA-AC0C-AA721BA6C2D8}" type="pres">
      <dgm:prSet presAssocID="{9997F167-72A9-42F8-B072-4B2F7EE20BB6}" presName="sibTrans" presStyleCnt="0"/>
      <dgm:spPr/>
    </dgm:pt>
    <dgm:pt modelId="{A3FFE6FA-A674-41A2-9B11-C4C6AD862E35}" type="pres">
      <dgm:prSet presAssocID="{0BA05CC5-4B6C-4E7F-A419-AF8417D4787E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082E3CD-EFF6-40D1-A14A-9EE0690D6100}" type="presOf" srcId="{0BA05CC5-4B6C-4E7F-A419-AF8417D4787E}" destId="{A3FFE6FA-A674-41A2-9B11-C4C6AD862E35}" srcOrd="0" destOrd="0" presId="urn:microsoft.com/office/officeart/2005/8/layout/hList6"/>
    <dgm:cxn modelId="{3108706C-0F9A-4001-99D1-34449829BAB0}" srcId="{3A883DF9-7260-4F75-B06A-6EBD31CCC5BB}" destId="{0BA05CC5-4B6C-4E7F-A419-AF8417D4787E}" srcOrd="1" destOrd="0" parTransId="{1A6304AD-109E-4BA1-ACAD-BB73DE43DD1B}" sibTransId="{B36D52DA-CC69-4026-9D6F-FBCF5FD876F3}"/>
    <dgm:cxn modelId="{D168BF81-F10F-45C4-8362-A7DC99F77CD1}" srcId="{3A883DF9-7260-4F75-B06A-6EBD31CCC5BB}" destId="{330FD738-B854-4D04-95B9-B9C710B37AC1}" srcOrd="0" destOrd="0" parTransId="{1D78619D-EA24-46EB-90D6-702E18AE6E10}" sibTransId="{9997F167-72A9-42F8-B072-4B2F7EE20BB6}"/>
    <dgm:cxn modelId="{86DACE2D-87B9-494D-A204-AB8F7580376C}" type="presOf" srcId="{330FD738-B854-4D04-95B9-B9C710B37AC1}" destId="{2F02392A-F4F8-46E7-9C42-276980162FDD}" srcOrd="0" destOrd="0" presId="urn:microsoft.com/office/officeart/2005/8/layout/hList6"/>
    <dgm:cxn modelId="{BE2F5E3F-CD99-471F-8DCA-2DC9A8D3F782}" type="presOf" srcId="{2914FD41-9208-4E5A-AF77-421B6A5A742E}" destId="{A3FFE6FA-A674-41A2-9B11-C4C6AD862E35}" srcOrd="0" destOrd="1" presId="urn:microsoft.com/office/officeart/2005/8/layout/hList6"/>
    <dgm:cxn modelId="{840B4C5B-D010-45AF-838D-DD50E564DAAA}" type="presOf" srcId="{3A883DF9-7260-4F75-B06A-6EBD31CCC5BB}" destId="{62204009-CA4E-450D-AA8D-D296EA813074}" srcOrd="0" destOrd="0" presId="urn:microsoft.com/office/officeart/2005/8/layout/hList6"/>
    <dgm:cxn modelId="{D6B7C67F-1A67-4DD0-A625-D1A6543C1FDD}" type="presOf" srcId="{74EA205E-365C-4FB3-8951-11E7A27C39B3}" destId="{2F02392A-F4F8-46E7-9C42-276980162FDD}" srcOrd="0" destOrd="1" presId="urn:microsoft.com/office/officeart/2005/8/layout/hList6"/>
    <dgm:cxn modelId="{D39FA630-9656-47A0-B2ED-636F52172095}" srcId="{330FD738-B854-4D04-95B9-B9C710B37AC1}" destId="{74EA205E-365C-4FB3-8951-11E7A27C39B3}" srcOrd="0" destOrd="0" parTransId="{C03D7DB3-7AC5-4C91-A826-3AB1D9690D85}" sibTransId="{493533C2-7F09-4AEA-B570-5143ADDE83EB}"/>
    <dgm:cxn modelId="{7488D110-B971-4F55-A7D8-BCCA606547DC}" srcId="{0BA05CC5-4B6C-4E7F-A419-AF8417D4787E}" destId="{2914FD41-9208-4E5A-AF77-421B6A5A742E}" srcOrd="0" destOrd="0" parTransId="{FE957ED5-ACA4-4206-8AFC-6318A015786B}" sibTransId="{E62E870B-2BA5-4DD6-9951-D04A78DEBCA3}"/>
    <dgm:cxn modelId="{46B91913-7C33-4203-8707-FFA72A871011}" type="presParOf" srcId="{62204009-CA4E-450D-AA8D-D296EA813074}" destId="{2F02392A-F4F8-46E7-9C42-276980162FDD}" srcOrd="0" destOrd="0" presId="urn:microsoft.com/office/officeart/2005/8/layout/hList6"/>
    <dgm:cxn modelId="{BD02FAD1-D28A-4D38-BF12-D128223176E5}" type="presParOf" srcId="{62204009-CA4E-450D-AA8D-D296EA813074}" destId="{B7C08B1C-B28F-4DDA-AC0C-AA721BA6C2D8}" srcOrd="1" destOrd="0" presId="urn:microsoft.com/office/officeart/2005/8/layout/hList6"/>
    <dgm:cxn modelId="{E7D7990D-281B-412A-BD5F-45EF4EF05CCE}" type="presParOf" srcId="{62204009-CA4E-450D-AA8D-D296EA813074}" destId="{A3FFE6FA-A674-41A2-9B11-C4C6AD862E35}" srcOrd="2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524D05C8-A1C3-46B1-BB8F-C13286BBBF6C}" type="doc">
      <dgm:prSet loTypeId="urn:microsoft.com/office/officeart/2005/8/layout/lProcess1" loCatId="process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8F5FE9CC-EFBB-4895-89C3-45DD31A6FA8E}">
      <dgm:prSet/>
      <dgm:spPr/>
      <dgm:t>
        <a:bodyPr/>
        <a:lstStyle/>
        <a:p>
          <a:pPr rtl="0"/>
          <a:r>
            <a:rPr lang="ru-RU" smtClean="0"/>
            <a:t>Индивидуальная проблема </a:t>
          </a:r>
          <a:endParaRPr lang="ru-RU"/>
        </a:p>
      </dgm:t>
    </dgm:pt>
    <dgm:pt modelId="{B0445007-F142-43B6-97C7-2A5E06A0C4D3}" type="parTrans" cxnId="{589C5B7A-31BB-490E-AB9A-4723B244F8EE}">
      <dgm:prSet/>
      <dgm:spPr/>
      <dgm:t>
        <a:bodyPr/>
        <a:lstStyle/>
        <a:p>
          <a:endParaRPr lang="ru-RU"/>
        </a:p>
      </dgm:t>
    </dgm:pt>
    <dgm:pt modelId="{B02A27CF-30C2-4017-96BC-36B9A5AE8CB8}" type="sibTrans" cxnId="{589C5B7A-31BB-490E-AB9A-4723B244F8EE}">
      <dgm:prSet/>
      <dgm:spPr/>
      <dgm:t>
        <a:bodyPr/>
        <a:lstStyle/>
        <a:p>
          <a:endParaRPr lang="ru-RU"/>
        </a:p>
      </dgm:t>
    </dgm:pt>
    <dgm:pt modelId="{CBBDE87F-FACC-4828-9968-8BE2AF3A0801}">
      <dgm:prSet/>
      <dgm:spPr/>
      <dgm:t>
        <a:bodyPr/>
        <a:lstStyle/>
        <a:p>
          <a:pPr rtl="0"/>
          <a:r>
            <a:rPr lang="ru-RU" smtClean="0"/>
            <a:t>«</a:t>
          </a:r>
          <a:r>
            <a:rPr lang="ru-RU" i="1" smtClean="0"/>
            <a:t>Моему сыну занижают оценки»</a:t>
          </a:r>
          <a:endParaRPr lang="ru-RU"/>
        </a:p>
      </dgm:t>
    </dgm:pt>
    <dgm:pt modelId="{9800BB85-5051-4FF5-8470-1D36DD07FADC}" type="parTrans" cxnId="{6177E11B-DBD2-43D4-91E9-B940944A25EE}">
      <dgm:prSet/>
      <dgm:spPr/>
      <dgm:t>
        <a:bodyPr/>
        <a:lstStyle/>
        <a:p>
          <a:endParaRPr lang="ru-RU"/>
        </a:p>
      </dgm:t>
    </dgm:pt>
    <dgm:pt modelId="{48580A18-E259-4036-8BDE-6A229FE34F40}" type="sibTrans" cxnId="{6177E11B-DBD2-43D4-91E9-B940944A25EE}">
      <dgm:prSet/>
      <dgm:spPr/>
      <dgm:t>
        <a:bodyPr/>
        <a:lstStyle/>
        <a:p>
          <a:endParaRPr lang="ru-RU"/>
        </a:p>
      </dgm:t>
    </dgm:pt>
    <dgm:pt modelId="{9BCACBF3-6F90-4FB2-A2FF-BDBB4FC7CB42}">
      <dgm:prSet/>
      <dgm:spPr/>
      <dgm:t>
        <a:bodyPr/>
        <a:lstStyle/>
        <a:p>
          <a:pPr rtl="0"/>
          <a:r>
            <a:rPr lang="ru-RU" smtClean="0"/>
            <a:t>«</a:t>
          </a:r>
          <a:r>
            <a:rPr lang="ru-RU" i="1" smtClean="0"/>
            <a:t>Необъективная система оценивания»</a:t>
          </a:r>
          <a:endParaRPr lang="ru-RU"/>
        </a:p>
      </dgm:t>
    </dgm:pt>
    <dgm:pt modelId="{6E15AAD0-4971-408A-9FC6-0FD301D791BD}" type="parTrans" cxnId="{D62D906D-5823-4B0C-9EF4-57D027272AE7}">
      <dgm:prSet/>
      <dgm:spPr/>
      <dgm:t>
        <a:bodyPr/>
        <a:lstStyle/>
        <a:p>
          <a:endParaRPr lang="ru-RU"/>
        </a:p>
      </dgm:t>
    </dgm:pt>
    <dgm:pt modelId="{39DE9744-1BD1-4194-83D3-1710E96DB48C}" type="sibTrans" cxnId="{D62D906D-5823-4B0C-9EF4-57D027272AE7}">
      <dgm:prSet/>
      <dgm:spPr/>
      <dgm:t>
        <a:bodyPr/>
        <a:lstStyle/>
        <a:p>
          <a:endParaRPr lang="ru-RU"/>
        </a:p>
      </dgm:t>
    </dgm:pt>
    <dgm:pt modelId="{0B7FE11C-7FE7-4E30-A81E-2091562E3A09}">
      <dgm:prSet/>
      <dgm:spPr/>
      <dgm:t>
        <a:bodyPr/>
        <a:lstStyle/>
        <a:p>
          <a:pPr rtl="0"/>
          <a:r>
            <a:rPr lang="ru-RU" smtClean="0"/>
            <a:t>Локальная  проблема</a:t>
          </a:r>
          <a:endParaRPr lang="ru-RU"/>
        </a:p>
      </dgm:t>
    </dgm:pt>
    <dgm:pt modelId="{427909A5-09BE-4DD4-93C6-64A5237EFA60}" type="parTrans" cxnId="{4C3D5C39-51DA-4348-A87D-F3958D513B1F}">
      <dgm:prSet/>
      <dgm:spPr/>
      <dgm:t>
        <a:bodyPr/>
        <a:lstStyle/>
        <a:p>
          <a:endParaRPr lang="ru-RU"/>
        </a:p>
      </dgm:t>
    </dgm:pt>
    <dgm:pt modelId="{9A7E02D8-7D66-498F-AE0F-497D47ADA77E}" type="sibTrans" cxnId="{4C3D5C39-51DA-4348-A87D-F3958D513B1F}">
      <dgm:prSet/>
      <dgm:spPr/>
      <dgm:t>
        <a:bodyPr/>
        <a:lstStyle/>
        <a:p>
          <a:endParaRPr lang="ru-RU"/>
        </a:p>
      </dgm:t>
    </dgm:pt>
    <dgm:pt modelId="{240D212E-F6E2-43FA-BA66-9F3D1A1D91B0}">
      <dgm:prSet/>
      <dgm:spPr/>
      <dgm:t>
        <a:bodyPr/>
        <a:lstStyle/>
        <a:p>
          <a:pPr rtl="0"/>
          <a:r>
            <a:rPr lang="ru-RU" i="1" dirty="0" smtClean="0"/>
            <a:t>«Уборщица не убирается»</a:t>
          </a:r>
          <a:endParaRPr lang="ru-RU" dirty="0"/>
        </a:p>
      </dgm:t>
    </dgm:pt>
    <dgm:pt modelId="{A290AC62-A1AD-442A-9E10-401BDC1380C7}" type="parTrans" cxnId="{6B03D172-C13C-4529-859B-F27763FDD048}">
      <dgm:prSet/>
      <dgm:spPr/>
      <dgm:t>
        <a:bodyPr/>
        <a:lstStyle/>
        <a:p>
          <a:endParaRPr lang="ru-RU"/>
        </a:p>
      </dgm:t>
    </dgm:pt>
    <dgm:pt modelId="{28477BC5-4948-4AC1-835A-08317ADDFC55}" type="sibTrans" cxnId="{6B03D172-C13C-4529-859B-F27763FDD048}">
      <dgm:prSet/>
      <dgm:spPr/>
      <dgm:t>
        <a:bodyPr/>
        <a:lstStyle/>
        <a:p>
          <a:endParaRPr lang="ru-RU"/>
        </a:p>
      </dgm:t>
    </dgm:pt>
    <dgm:pt modelId="{2AA59D06-CAF3-490F-9DCA-0DEEC4D3007D}">
      <dgm:prSet/>
      <dgm:spPr/>
      <dgm:t>
        <a:bodyPr/>
        <a:lstStyle/>
        <a:p>
          <a:pPr rtl="0"/>
          <a:r>
            <a:rPr lang="ru-RU" i="1" smtClean="0"/>
            <a:t>«Низкое качество уборки помещений</a:t>
          </a:r>
          <a:r>
            <a:rPr lang="ru-RU" smtClean="0"/>
            <a:t>»</a:t>
          </a:r>
          <a:endParaRPr lang="ru-RU"/>
        </a:p>
      </dgm:t>
    </dgm:pt>
    <dgm:pt modelId="{5568E738-3495-4D51-A91A-47E91562D93A}" type="parTrans" cxnId="{5ED25B37-D9ED-4FDF-975B-743DF422D9CE}">
      <dgm:prSet/>
      <dgm:spPr/>
      <dgm:t>
        <a:bodyPr/>
        <a:lstStyle/>
        <a:p>
          <a:endParaRPr lang="ru-RU"/>
        </a:p>
      </dgm:t>
    </dgm:pt>
    <dgm:pt modelId="{E79D5777-0C8F-4391-8E58-08E788AD969E}" type="sibTrans" cxnId="{5ED25B37-D9ED-4FDF-975B-743DF422D9CE}">
      <dgm:prSet/>
      <dgm:spPr/>
      <dgm:t>
        <a:bodyPr/>
        <a:lstStyle/>
        <a:p>
          <a:endParaRPr lang="ru-RU"/>
        </a:p>
      </dgm:t>
    </dgm:pt>
    <dgm:pt modelId="{0855796C-1DCB-4388-9144-206A82220FEC}" type="pres">
      <dgm:prSet presAssocID="{524D05C8-A1C3-46B1-BB8F-C13286BBBF6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73F49BF-F995-4185-B54B-7C9720618CF2}" type="pres">
      <dgm:prSet presAssocID="{8F5FE9CC-EFBB-4895-89C3-45DD31A6FA8E}" presName="vertFlow" presStyleCnt="0"/>
      <dgm:spPr/>
    </dgm:pt>
    <dgm:pt modelId="{2417E3EC-5887-4445-B93E-B0EB71479BA9}" type="pres">
      <dgm:prSet presAssocID="{8F5FE9CC-EFBB-4895-89C3-45DD31A6FA8E}" presName="header" presStyleLbl="node1" presStyleIdx="0" presStyleCnt="2"/>
      <dgm:spPr/>
      <dgm:t>
        <a:bodyPr/>
        <a:lstStyle/>
        <a:p>
          <a:endParaRPr lang="ru-RU"/>
        </a:p>
      </dgm:t>
    </dgm:pt>
    <dgm:pt modelId="{2C5B9469-87F4-4839-89E1-CEB546325105}" type="pres">
      <dgm:prSet presAssocID="{9800BB85-5051-4FF5-8470-1D36DD07FADC}" presName="parTrans" presStyleLbl="sibTrans2D1" presStyleIdx="0" presStyleCnt="4"/>
      <dgm:spPr/>
      <dgm:t>
        <a:bodyPr/>
        <a:lstStyle/>
        <a:p>
          <a:endParaRPr lang="ru-RU"/>
        </a:p>
      </dgm:t>
    </dgm:pt>
    <dgm:pt modelId="{9D6C7EE5-994E-4390-8D22-FE3C5484DC7E}" type="pres">
      <dgm:prSet presAssocID="{CBBDE87F-FACC-4828-9968-8BE2AF3A0801}" presName="child" presStyleLbl="alignAccFollow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5555B7-4BCB-41F1-8462-60177332C5F0}" type="pres">
      <dgm:prSet presAssocID="{48580A18-E259-4036-8BDE-6A229FE34F40}" presName="sibTrans" presStyleLbl="sibTrans2D1" presStyleIdx="1" presStyleCnt="4"/>
      <dgm:spPr/>
      <dgm:t>
        <a:bodyPr/>
        <a:lstStyle/>
        <a:p>
          <a:endParaRPr lang="ru-RU"/>
        </a:p>
      </dgm:t>
    </dgm:pt>
    <dgm:pt modelId="{19EF8B9F-9CB9-40E2-B658-41053B557096}" type="pres">
      <dgm:prSet presAssocID="{9BCACBF3-6F90-4FB2-A2FF-BDBB4FC7CB42}" presName="child" presStyleLbl="alignAccFollow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E409C7-7906-45A3-8EA0-9172E12E72AF}" type="pres">
      <dgm:prSet presAssocID="{8F5FE9CC-EFBB-4895-89C3-45DD31A6FA8E}" presName="hSp" presStyleCnt="0"/>
      <dgm:spPr/>
    </dgm:pt>
    <dgm:pt modelId="{3621D121-DC07-464F-B87E-677C83C262C1}" type="pres">
      <dgm:prSet presAssocID="{0B7FE11C-7FE7-4E30-A81E-2091562E3A09}" presName="vertFlow" presStyleCnt="0"/>
      <dgm:spPr/>
    </dgm:pt>
    <dgm:pt modelId="{1C041D68-01D5-4F5C-88BF-909C6CE8CB8C}" type="pres">
      <dgm:prSet presAssocID="{0B7FE11C-7FE7-4E30-A81E-2091562E3A09}" presName="header" presStyleLbl="node1" presStyleIdx="1" presStyleCnt="2"/>
      <dgm:spPr/>
      <dgm:t>
        <a:bodyPr/>
        <a:lstStyle/>
        <a:p>
          <a:endParaRPr lang="ru-RU"/>
        </a:p>
      </dgm:t>
    </dgm:pt>
    <dgm:pt modelId="{C7B277C4-919B-4902-A8D5-B361A8B7A3E2}" type="pres">
      <dgm:prSet presAssocID="{A290AC62-A1AD-442A-9E10-401BDC1380C7}" presName="parTrans" presStyleLbl="sibTrans2D1" presStyleIdx="2" presStyleCnt="4"/>
      <dgm:spPr/>
      <dgm:t>
        <a:bodyPr/>
        <a:lstStyle/>
        <a:p>
          <a:endParaRPr lang="ru-RU"/>
        </a:p>
      </dgm:t>
    </dgm:pt>
    <dgm:pt modelId="{7F169975-0663-4316-834D-8CE696357C06}" type="pres">
      <dgm:prSet presAssocID="{240D212E-F6E2-43FA-BA66-9F3D1A1D91B0}" presName="child" presStyleLbl="alignAccFollow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5E96CB-B2C9-4239-BBD6-2271690CF305}" type="pres">
      <dgm:prSet presAssocID="{28477BC5-4948-4AC1-835A-08317ADDFC55}" presName="sibTrans" presStyleLbl="sibTrans2D1" presStyleIdx="3" presStyleCnt="4"/>
      <dgm:spPr/>
      <dgm:t>
        <a:bodyPr/>
        <a:lstStyle/>
        <a:p>
          <a:endParaRPr lang="ru-RU"/>
        </a:p>
      </dgm:t>
    </dgm:pt>
    <dgm:pt modelId="{A306E721-9A1E-49D2-BA33-827D98305BFF}" type="pres">
      <dgm:prSet presAssocID="{2AA59D06-CAF3-490F-9DCA-0DEEC4D3007D}" presName="child" presStyleLbl="alignAccFollow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4C6AF68-189B-47EB-9793-6D33DCB1373E}" type="presOf" srcId="{A290AC62-A1AD-442A-9E10-401BDC1380C7}" destId="{C7B277C4-919B-4902-A8D5-B361A8B7A3E2}" srcOrd="0" destOrd="0" presId="urn:microsoft.com/office/officeart/2005/8/layout/lProcess1"/>
    <dgm:cxn modelId="{5ED25B37-D9ED-4FDF-975B-743DF422D9CE}" srcId="{0B7FE11C-7FE7-4E30-A81E-2091562E3A09}" destId="{2AA59D06-CAF3-490F-9DCA-0DEEC4D3007D}" srcOrd="1" destOrd="0" parTransId="{5568E738-3495-4D51-A91A-47E91562D93A}" sibTransId="{E79D5777-0C8F-4391-8E58-08E788AD969E}"/>
    <dgm:cxn modelId="{4FD9EBF0-5CE1-42C3-ABDA-2F0671286A3B}" type="presOf" srcId="{48580A18-E259-4036-8BDE-6A229FE34F40}" destId="{335555B7-4BCB-41F1-8462-60177332C5F0}" srcOrd="0" destOrd="0" presId="urn:microsoft.com/office/officeart/2005/8/layout/lProcess1"/>
    <dgm:cxn modelId="{5091D1B8-3EAF-4D44-987D-BAE230C8225F}" type="presOf" srcId="{9800BB85-5051-4FF5-8470-1D36DD07FADC}" destId="{2C5B9469-87F4-4839-89E1-CEB546325105}" srcOrd="0" destOrd="0" presId="urn:microsoft.com/office/officeart/2005/8/layout/lProcess1"/>
    <dgm:cxn modelId="{6177E11B-DBD2-43D4-91E9-B940944A25EE}" srcId="{8F5FE9CC-EFBB-4895-89C3-45DD31A6FA8E}" destId="{CBBDE87F-FACC-4828-9968-8BE2AF3A0801}" srcOrd="0" destOrd="0" parTransId="{9800BB85-5051-4FF5-8470-1D36DD07FADC}" sibTransId="{48580A18-E259-4036-8BDE-6A229FE34F40}"/>
    <dgm:cxn modelId="{32BB7394-E82B-4A81-B6DC-0F72E9FABFF8}" type="presOf" srcId="{0B7FE11C-7FE7-4E30-A81E-2091562E3A09}" destId="{1C041D68-01D5-4F5C-88BF-909C6CE8CB8C}" srcOrd="0" destOrd="0" presId="urn:microsoft.com/office/officeart/2005/8/layout/lProcess1"/>
    <dgm:cxn modelId="{D62D906D-5823-4B0C-9EF4-57D027272AE7}" srcId="{8F5FE9CC-EFBB-4895-89C3-45DD31A6FA8E}" destId="{9BCACBF3-6F90-4FB2-A2FF-BDBB4FC7CB42}" srcOrd="1" destOrd="0" parTransId="{6E15AAD0-4971-408A-9FC6-0FD301D791BD}" sibTransId="{39DE9744-1BD1-4194-83D3-1710E96DB48C}"/>
    <dgm:cxn modelId="{50E932A1-8E3C-4889-96DB-CCFD47ED9721}" type="presOf" srcId="{240D212E-F6E2-43FA-BA66-9F3D1A1D91B0}" destId="{7F169975-0663-4316-834D-8CE696357C06}" srcOrd="0" destOrd="0" presId="urn:microsoft.com/office/officeart/2005/8/layout/lProcess1"/>
    <dgm:cxn modelId="{6B03D172-C13C-4529-859B-F27763FDD048}" srcId="{0B7FE11C-7FE7-4E30-A81E-2091562E3A09}" destId="{240D212E-F6E2-43FA-BA66-9F3D1A1D91B0}" srcOrd="0" destOrd="0" parTransId="{A290AC62-A1AD-442A-9E10-401BDC1380C7}" sibTransId="{28477BC5-4948-4AC1-835A-08317ADDFC55}"/>
    <dgm:cxn modelId="{761C4933-97CE-41FC-8C94-F644C107A173}" type="presOf" srcId="{CBBDE87F-FACC-4828-9968-8BE2AF3A0801}" destId="{9D6C7EE5-994E-4390-8D22-FE3C5484DC7E}" srcOrd="0" destOrd="0" presId="urn:microsoft.com/office/officeart/2005/8/layout/lProcess1"/>
    <dgm:cxn modelId="{30A26E99-9EDA-47BF-AB72-19CCEFFD421D}" type="presOf" srcId="{8F5FE9CC-EFBB-4895-89C3-45DD31A6FA8E}" destId="{2417E3EC-5887-4445-B93E-B0EB71479BA9}" srcOrd="0" destOrd="0" presId="urn:microsoft.com/office/officeart/2005/8/layout/lProcess1"/>
    <dgm:cxn modelId="{4C3D5C39-51DA-4348-A87D-F3958D513B1F}" srcId="{524D05C8-A1C3-46B1-BB8F-C13286BBBF6C}" destId="{0B7FE11C-7FE7-4E30-A81E-2091562E3A09}" srcOrd="1" destOrd="0" parTransId="{427909A5-09BE-4DD4-93C6-64A5237EFA60}" sibTransId="{9A7E02D8-7D66-498F-AE0F-497D47ADA77E}"/>
    <dgm:cxn modelId="{589C5B7A-31BB-490E-AB9A-4723B244F8EE}" srcId="{524D05C8-A1C3-46B1-BB8F-C13286BBBF6C}" destId="{8F5FE9CC-EFBB-4895-89C3-45DD31A6FA8E}" srcOrd="0" destOrd="0" parTransId="{B0445007-F142-43B6-97C7-2A5E06A0C4D3}" sibTransId="{B02A27CF-30C2-4017-96BC-36B9A5AE8CB8}"/>
    <dgm:cxn modelId="{BE9F33CE-64CE-4F43-909A-CCEFF7017EC1}" type="presOf" srcId="{9BCACBF3-6F90-4FB2-A2FF-BDBB4FC7CB42}" destId="{19EF8B9F-9CB9-40E2-B658-41053B557096}" srcOrd="0" destOrd="0" presId="urn:microsoft.com/office/officeart/2005/8/layout/lProcess1"/>
    <dgm:cxn modelId="{66D37E85-8D78-48D6-BD7B-C06BD27E4DB1}" type="presOf" srcId="{28477BC5-4948-4AC1-835A-08317ADDFC55}" destId="{AA5E96CB-B2C9-4239-BBD6-2271690CF305}" srcOrd="0" destOrd="0" presId="urn:microsoft.com/office/officeart/2005/8/layout/lProcess1"/>
    <dgm:cxn modelId="{8558826C-9CE1-4E9C-8CED-67C7518E592D}" type="presOf" srcId="{524D05C8-A1C3-46B1-BB8F-C13286BBBF6C}" destId="{0855796C-1DCB-4388-9144-206A82220FEC}" srcOrd="0" destOrd="0" presId="urn:microsoft.com/office/officeart/2005/8/layout/lProcess1"/>
    <dgm:cxn modelId="{46F28F5B-C553-4BF7-84EB-938A1786B069}" type="presOf" srcId="{2AA59D06-CAF3-490F-9DCA-0DEEC4D3007D}" destId="{A306E721-9A1E-49D2-BA33-827D98305BFF}" srcOrd="0" destOrd="0" presId="urn:microsoft.com/office/officeart/2005/8/layout/lProcess1"/>
    <dgm:cxn modelId="{AA84B57C-BF4F-4CE2-9B4E-3CF7832244E4}" type="presParOf" srcId="{0855796C-1DCB-4388-9144-206A82220FEC}" destId="{D73F49BF-F995-4185-B54B-7C9720618CF2}" srcOrd="0" destOrd="0" presId="urn:microsoft.com/office/officeart/2005/8/layout/lProcess1"/>
    <dgm:cxn modelId="{82D2BEDD-85C8-49E0-A9DD-9D9F30CB2836}" type="presParOf" srcId="{D73F49BF-F995-4185-B54B-7C9720618CF2}" destId="{2417E3EC-5887-4445-B93E-B0EB71479BA9}" srcOrd="0" destOrd="0" presId="urn:microsoft.com/office/officeart/2005/8/layout/lProcess1"/>
    <dgm:cxn modelId="{BE1573C0-5299-413E-8368-7AF0C66ADD13}" type="presParOf" srcId="{D73F49BF-F995-4185-B54B-7C9720618CF2}" destId="{2C5B9469-87F4-4839-89E1-CEB546325105}" srcOrd="1" destOrd="0" presId="urn:microsoft.com/office/officeart/2005/8/layout/lProcess1"/>
    <dgm:cxn modelId="{9952872B-C6A9-40B0-87C0-7B085716D952}" type="presParOf" srcId="{D73F49BF-F995-4185-B54B-7C9720618CF2}" destId="{9D6C7EE5-994E-4390-8D22-FE3C5484DC7E}" srcOrd="2" destOrd="0" presId="urn:microsoft.com/office/officeart/2005/8/layout/lProcess1"/>
    <dgm:cxn modelId="{28EB71AE-1051-4141-BF93-814E69A2BF64}" type="presParOf" srcId="{D73F49BF-F995-4185-B54B-7C9720618CF2}" destId="{335555B7-4BCB-41F1-8462-60177332C5F0}" srcOrd="3" destOrd="0" presId="urn:microsoft.com/office/officeart/2005/8/layout/lProcess1"/>
    <dgm:cxn modelId="{A6846063-30B9-40B0-9FD8-A8599ADB9860}" type="presParOf" srcId="{D73F49BF-F995-4185-B54B-7C9720618CF2}" destId="{19EF8B9F-9CB9-40E2-B658-41053B557096}" srcOrd="4" destOrd="0" presId="urn:microsoft.com/office/officeart/2005/8/layout/lProcess1"/>
    <dgm:cxn modelId="{ADC79252-0C73-4F09-9084-451D1C690E77}" type="presParOf" srcId="{0855796C-1DCB-4388-9144-206A82220FEC}" destId="{78E409C7-7906-45A3-8EA0-9172E12E72AF}" srcOrd="1" destOrd="0" presId="urn:microsoft.com/office/officeart/2005/8/layout/lProcess1"/>
    <dgm:cxn modelId="{E490E063-FC66-49AA-AC0E-04489573A2F0}" type="presParOf" srcId="{0855796C-1DCB-4388-9144-206A82220FEC}" destId="{3621D121-DC07-464F-B87E-677C83C262C1}" srcOrd="2" destOrd="0" presId="urn:microsoft.com/office/officeart/2005/8/layout/lProcess1"/>
    <dgm:cxn modelId="{C6CA5143-4E51-478C-B97B-DD1FB1A6FCCF}" type="presParOf" srcId="{3621D121-DC07-464F-B87E-677C83C262C1}" destId="{1C041D68-01D5-4F5C-88BF-909C6CE8CB8C}" srcOrd="0" destOrd="0" presId="urn:microsoft.com/office/officeart/2005/8/layout/lProcess1"/>
    <dgm:cxn modelId="{B6711803-12B9-45BE-BAF1-EF59245676EB}" type="presParOf" srcId="{3621D121-DC07-464F-B87E-677C83C262C1}" destId="{C7B277C4-919B-4902-A8D5-B361A8B7A3E2}" srcOrd="1" destOrd="0" presId="urn:microsoft.com/office/officeart/2005/8/layout/lProcess1"/>
    <dgm:cxn modelId="{C86E5DAC-44BA-45B1-911A-446B639367F2}" type="presParOf" srcId="{3621D121-DC07-464F-B87E-677C83C262C1}" destId="{7F169975-0663-4316-834D-8CE696357C06}" srcOrd="2" destOrd="0" presId="urn:microsoft.com/office/officeart/2005/8/layout/lProcess1"/>
    <dgm:cxn modelId="{C86E7A57-F43D-4B9F-9BA0-53559B62A2A6}" type="presParOf" srcId="{3621D121-DC07-464F-B87E-677C83C262C1}" destId="{AA5E96CB-B2C9-4239-BBD6-2271690CF305}" srcOrd="3" destOrd="0" presId="urn:microsoft.com/office/officeart/2005/8/layout/lProcess1"/>
    <dgm:cxn modelId="{91697A42-6DF8-40E9-BEB7-141705E0EC1C}" type="presParOf" srcId="{3621D121-DC07-464F-B87E-677C83C262C1}" destId="{A306E721-9A1E-49D2-BA33-827D98305BFF}" srcOrd="4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422327EB-D633-4507-9FFE-0D0E57C933FA}" type="doc">
      <dgm:prSet loTypeId="urn:microsoft.com/office/officeart/2008/layout/HorizontalMultiLevelHierarchy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DFBE87C-327A-4581-87FD-00F654124EB3}">
      <dgm:prSet/>
      <dgm:spPr/>
      <dgm:t>
        <a:bodyPr/>
        <a:lstStyle/>
        <a:p>
          <a:pPr rtl="0"/>
          <a:r>
            <a:rPr lang="ru-RU" smtClean="0"/>
            <a:t>Проблема (почему нужен ОК?)</a:t>
          </a:r>
          <a:endParaRPr lang="ru-RU"/>
        </a:p>
      </dgm:t>
    </dgm:pt>
    <dgm:pt modelId="{F051F24F-2E84-4785-919D-F47E6D58210D}" type="parTrans" cxnId="{F4FC88A8-8C3B-43BD-AA94-55750AD58A7A}">
      <dgm:prSet/>
      <dgm:spPr/>
      <dgm:t>
        <a:bodyPr/>
        <a:lstStyle/>
        <a:p>
          <a:endParaRPr lang="ru-RU"/>
        </a:p>
      </dgm:t>
    </dgm:pt>
    <dgm:pt modelId="{2376899D-32C3-403A-888E-E0F95835112B}" type="sibTrans" cxnId="{F4FC88A8-8C3B-43BD-AA94-55750AD58A7A}">
      <dgm:prSet/>
      <dgm:spPr/>
      <dgm:t>
        <a:bodyPr/>
        <a:lstStyle/>
        <a:p>
          <a:endParaRPr lang="ru-RU"/>
        </a:p>
      </dgm:t>
    </dgm:pt>
    <dgm:pt modelId="{D618537F-EA47-4CB7-97BA-B597B12209D3}">
      <dgm:prSet/>
      <dgm:spPr/>
      <dgm:t>
        <a:bodyPr/>
        <a:lstStyle/>
        <a:p>
          <a:pPr rtl="0"/>
          <a:r>
            <a:rPr lang="ru-RU" smtClean="0"/>
            <a:t>Цель (для чего/зачем оценивать?)</a:t>
          </a:r>
          <a:endParaRPr lang="ru-RU"/>
        </a:p>
      </dgm:t>
    </dgm:pt>
    <dgm:pt modelId="{65F087F6-7534-4421-87AC-62461FFCB8EB}" type="parTrans" cxnId="{27673630-71B8-4AB4-B4B5-81E4C54C9AE5}">
      <dgm:prSet/>
      <dgm:spPr/>
      <dgm:t>
        <a:bodyPr/>
        <a:lstStyle/>
        <a:p>
          <a:endParaRPr lang="ru-RU"/>
        </a:p>
      </dgm:t>
    </dgm:pt>
    <dgm:pt modelId="{39C70E07-6C8D-428C-829D-8C8EB16F18BB}" type="sibTrans" cxnId="{27673630-71B8-4AB4-B4B5-81E4C54C9AE5}">
      <dgm:prSet/>
      <dgm:spPr/>
      <dgm:t>
        <a:bodyPr/>
        <a:lstStyle/>
        <a:p>
          <a:endParaRPr lang="ru-RU"/>
        </a:p>
      </dgm:t>
    </dgm:pt>
    <dgm:pt modelId="{BF970CBA-2296-4A8C-B590-7CE0AF51180F}">
      <dgm:prSet/>
      <dgm:spPr/>
      <dgm:t>
        <a:bodyPr/>
        <a:lstStyle/>
        <a:p>
          <a:pPr rtl="0"/>
          <a:r>
            <a:rPr lang="ru-RU" smtClean="0"/>
            <a:t>Объект (кого/что оценивать?)</a:t>
          </a:r>
          <a:endParaRPr lang="ru-RU"/>
        </a:p>
      </dgm:t>
    </dgm:pt>
    <dgm:pt modelId="{33E7E5A9-DB4B-4867-BE93-F0B536AD8275}" type="parTrans" cxnId="{B3B81A1C-28EB-4931-AB5C-3737CAB24C71}">
      <dgm:prSet/>
      <dgm:spPr/>
      <dgm:t>
        <a:bodyPr/>
        <a:lstStyle/>
        <a:p>
          <a:endParaRPr lang="ru-RU"/>
        </a:p>
      </dgm:t>
    </dgm:pt>
    <dgm:pt modelId="{30F4B59C-B0B3-4982-A101-D3608D2F3D6B}" type="sibTrans" cxnId="{B3B81A1C-28EB-4931-AB5C-3737CAB24C71}">
      <dgm:prSet/>
      <dgm:spPr/>
      <dgm:t>
        <a:bodyPr/>
        <a:lstStyle/>
        <a:p>
          <a:endParaRPr lang="ru-RU"/>
        </a:p>
      </dgm:t>
    </dgm:pt>
    <dgm:pt modelId="{216E930A-34E1-42A2-9794-6E72F17BD300}">
      <dgm:prSet/>
      <dgm:spPr/>
      <dgm:t>
        <a:bodyPr/>
        <a:lstStyle/>
        <a:p>
          <a:pPr rtl="0"/>
          <a:r>
            <a:rPr lang="ru-RU" smtClean="0"/>
            <a:t>Показатели (что конкретно?)</a:t>
          </a:r>
          <a:endParaRPr lang="ru-RU"/>
        </a:p>
      </dgm:t>
    </dgm:pt>
    <dgm:pt modelId="{C07AB226-B63F-42CF-AAB4-89E854C289B5}" type="parTrans" cxnId="{B1ED9CA9-DB93-49DB-AE19-326C712AF5EB}">
      <dgm:prSet/>
      <dgm:spPr/>
      <dgm:t>
        <a:bodyPr/>
        <a:lstStyle/>
        <a:p>
          <a:endParaRPr lang="ru-RU"/>
        </a:p>
      </dgm:t>
    </dgm:pt>
    <dgm:pt modelId="{4A01510A-6326-43C8-AFBF-435210F4D3CD}" type="sibTrans" cxnId="{B1ED9CA9-DB93-49DB-AE19-326C712AF5EB}">
      <dgm:prSet/>
      <dgm:spPr/>
      <dgm:t>
        <a:bodyPr/>
        <a:lstStyle/>
        <a:p>
          <a:endParaRPr lang="ru-RU"/>
        </a:p>
      </dgm:t>
    </dgm:pt>
    <dgm:pt modelId="{F90A3558-C8A0-4AC2-BEC4-28A23ECBAA75}">
      <dgm:prSet/>
      <dgm:spPr/>
      <dgm:t>
        <a:bodyPr/>
        <a:lstStyle/>
        <a:p>
          <a:pPr rtl="0">
            <a:spcAft>
              <a:spcPts val="0"/>
            </a:spcAft>
          </a:pPr>
          <a:r>
            <a:rPr lang="ru-RU" dirty="0" smtClean="0"/>
            <a:t>Источники данных/</a:t>
          </a:r>
        </a:p>
        <a:p>
          <a:pPr rtl="0">
            <a:spcAft>
              <a:spcPts val="0"/>
            </a:spcAft>
          </a:pPr>
          <a:r>
            <a:rPr lang="ru-RU" dirty="0" smtClean="0"/>
            <a:t>методы оценки</a:t>
          </a:r>
          <a:endParaRPr lang="ru-RU" dirty="0"/>
        </a:p>
      </dgm:t>
    </dgm:pt>
    <dgm:pt modelId="{05D6909E-C3A6-4F2B-9A14-BC15339D8C88}" type="parTrans" cxnId="{BD5713E7-7368-4CD2-BD8C-1A2836F0C4EA}">
      <dgm:prSet/>
      <dgm:spPr/>
      <dgm:t>
        <a:bodyPr/>
        <a:lstStyle/>
        <a:p>
          <a:endParaRPr lang="ru-RU"/>
        </a:p>
      </dgm:t>
    </dgm:pt>
    <dgm:pt modelId="{52BFD408-642B-467C-8276-B148C12BA308}" type="sibTrans" cxnId="{BD5713E7-7368-4CD2-BD8C-1A2836F0C4EA}">
      <dgm:prSet/>
      <dgm:spPr/>
      <dgm:t>
        <a:bodyPr/>
        <a:lstStyle/>
        <a:p>
          <a:endParaRPr lang="ru-RU"/>
        </a:p>
      </dgm:t>
    </dgm:pt>
    <dgm:pt modelId="{022B9534-B21B-4121-9F99-4BA79D7E0546}">
      <dgm:prSet/>
      <dgm:spPr/>
      <dgm:t>
        <a:bodyPr/>
        <a:lstStyle/>
        <a:p>
          <a:pPr rtl="0"/>
          <a:r>
            <a:rPr lang="ru-RU" smtClean="0"/>
            <a:t>Целевые группы (для кого/в чьих интересах проводится оценка?)</a:t>
          </a:r>
          <a:endParaRPr lang="ru-RU"/>
        </a:p>
      </dgm:t>
    </dgm:pt>
    <dgm:pt modelId="{AD0B0C8F-2B9D-467D-B66E-BD6A539E1BBF}" type="parTrans" cxnId="{DE9F29A4-67C0-4BA3-817C-85C98E16EF56}">
      <dgm:prSet/>
      <dgm:spPr/>
      <dgm:t>
        <a:bodyPr/>
        <a:lstStyle/>
        <a:p>
          <a:endParaRPr lang="ru-RU"/>
        </a:p>
      </dgm:t>
    </dgm:pt>
    <dgm:pt modelId="{F81E73CF-956D-457A-BA79-93CACB76858F}" type="sibTrans" cxnId="{DE9F29A4-67C0-4BA3-817C-85C98E16EF56}">
      <dgm:prSet/>
      <dgm:spPr/>
      <dgm:t>
        <a:bodyPr/>
        <a:lstStyle/>
        <a:p>
          <a:endParaRPr lang="ru-RU"/>
        </a:p>
      </dgm:t>
    </dgm:pt>
    <dgm:pt modelId="{E1AF6234-813F-484B-A069-50BA9A8B2D0B}">
      <dgm:prSet/>
      <dgm:spPr/>
      <dgm:t>
        <a:bodyPr/>
        <a:lstStyle/>
        <a:p>
          <a:pPr rtl="0">
            <a:spcAft>
              <a:spcPts val="0"/>
            </a:spcAft>
          </a:pPr>
          <a:r>
            <a:rPr lang="ru-RU" dirty="0" smtClean="0"/>
            <a:t>Контролеры/эксперты</a:t>
          </a:r>
          <a:endParaRPr lang="ru-RU" dirty="0"/>
        </a:p>
      </dgm:t>
    </dgm:pt>
    <dgm:pt modelId="{9914818B-6824-4EC0-861B-8C9F55FA7C3F}" type="parTrans" cxnId="{3F6640A3-717C-4160-8B13-AFF808DEFC74}">
      <dgm:prSet/>
      <dgm:spPr/>
      <dgm:t>
        <a:bodyPr/>
        <a:lstStyle/>
        <a:p>
          <a:endParaRPr lang="ru-RU"/>
        </a:p>
      </dgm:t>
    </dgm:pt>
    <dgm:pt modelId="{D86E8E3C-9C9A-4F48-96E6-BCFA262D8011}" type="sibTrans" cxnId="{3F6640A3-717C-4160-8B13-AFF808DEFC74}">
      <dgm:prSet/>
      <dgm:spPr/>
      <dgm:t>
        <a:bodyPr/>
        <a:lstStyle/>
        <a:p>
          <a:endParaRPr lang="ru-RU"/>
        </a:p>
      </dgm:t>
    </dgm:pt>
    <dgm:pt modelId="{4B5DA738-D6E7-4497-81C2-B55ADF340158}" type="pres">
      <dgm:prSet presAssocID="{422327EB-D633-4507-9FFE-0D0E57C933FA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8CC9071-A5A7-4E36-950F-5E87608FF92F}" type="pres">
      <dgm:prSet presAssocID="{ADFBE87C-327A-4581-87FD-00F654124EB3}" presName="root1" presStyleCnt="0"/>
      <dgm:spPr/>
    </dgm:pt>
    <dgm:pt modelId="{923BE6BD-07B4-4209-AC07-485AC090DC19}" type="pres">
      <dgm:prSet presAssocID="{ADFBE87C-327A-4581-87FD-00F654124EB3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FAFE9E3-DFAE-47FD-A9D8-E4B6C3E8E635}" type="pres">
      <dgm:prSet presAssocID="{ADFBE87C-327A-4581-87FD-00F654124EB3}" presName="level2hierChild" presStyleCnt="0"/>
      <dgm:spPr/>
    </dgm:pt>
    <dgm:pt modelId="{9766D643-8575-45B2-86EE-0C6BCAFB1680}" type="pres">
      <dgm:prSet presAssocID="{65F087F6-7534-4421-87AC-62461FFCB8EB}" presName="conn2-1" presStyleLbl="parChTrans1D2" presStyleIdx="0" presStyleCnt="3"/>
      <dgm:spPr/>
      <dgm:t>
        <a:bodyPr/>
        <a:lstStyle/>
        <a:p>
          <a:endParaRPr lang="ru-RU"/>
        </a:p>
      </dgm:t>
    </dgm:pt>
    <dgm:pt modelId="{53BC2FF3-BE1A-432F-9F33-8DFF8BC0C6F8}" type="pres">
      <dgm:prSet presAssocID="{65F087F6-7534-4421-87AC-62461FFCB8EB}" presName="connTx" presStyleLbl="parChTrans1D2" presStyleIdx="0" presStyleCnt="3"/>
      <dgm:spPr/>
      <dgm:t>
        <a:bodyPr/>
        <a:lstStyle/>
        <a:p>
          <a:endParaRPr lang="ru-RU"/>
        </a:p>
      </dgm:t>
    </dgm:pt>
    <dgm:pt modelId="{0790A717-9037-47F8-A7DD-A354EF0586C2}" type="pres">
      <dgm:prSet presAssocID="{D618537F-EA47-4CB7-97BA-B597B12209D3}" presName="root2" presStyleCnt="0"/>
      <dgm:spPr/>
    </dgm:pt>
    <dgm:pt modelId="{9A2023E3-96B7-4280-9F36-563B89B71D75}" type="pres">
      <dgm:prSet presAssocID="{D618537F-EA47-4CB7-97BA-B597B12209D3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89FE1F2-68AE-4916-9E9F-6DC70AADF7B5}" type="pres">
      <dgm:prSet presAssocID="{D618537F-EA47-4CB7-97BA-B597B12209D3}" presName="level3hierChild" presStyleCnt="0"/>
      <dgm:spPr/>
    </dgm:pt>
    <dgm:pt modelId="{59975995-94E1-499E-A0B3-755181CBE803}" type="pres">
      <dgm:prSet presAssocID="{33E7E5A9-DB4B-4867-BE93-F0B536AD8275}" presName="conn2-1" presStyleLbl="parChTrans1D2" presStyleIdx="1" presStyleCnt="3"/>
      <dgm:spPr/>
      <dgm:t>
        <a:bodyPr/>
        <a:lstStyle/>
        <a:p>
          <a:endParaRPr lang="ru-RU"/>
        </a:p>
      </dgm:t>
    </dgm:pt>
    <dgm:pt modelId="{D5258079-599F-4D76-B119-8978F3FC80D3}" type="pres">
      <dgm:prSet presAssocID="{33E7E5A9-DB4B-4867-BE93-F0B536AD8275}" presName="connTx" presStyleLbl="parChTrans1D2" presStyleIdx="1" presStyleCnt="3"/>
      <dgm:spPr/>
      <dgm:t>
        <a:bodyPr/>
        <a:lstStyle/>
        <a:p>
          <a:endParaRPr lang="ru-RU"/>
        </a:p>
      </dgm:t>
    </dgm:pt>
    <dgm:pt modelId="{CBC0896C-CEEF-4359-AC4D-4E98C20FAE60}" type="pres">
      <dgm:prSet presAssocID="{BF970CBA-2296-4A8C-B590-7CE0AF51180F}" presName="root2" presStyleCnt="0"/>
      <dgm:spPr/>
    </dgm:pt>
    <dgm:pt modelId="{3DD289A2-07B5-49BF-9CC2-40F88FBABD68}" type="pres">
      <dgm:prSet presAssocID="{BF970CBA-2296-4A8C-B590-7CE0AF51180F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F66FAF2-93B1-42BD-918C-1B5709C576E7}" type="pres">
      <dgm:prSet presAssocID="{BF970CBA-2296-4A8C-B590-7CE0AF51180F}" presName="level3hierChild" presStyleCnt="0"/>
      <dgm:spPr/>
    </dgm:pt>
    <dgm:pt modelId="{B613EFD5-FE72-4878-94E7-92952ABA5467}" type="pres">
      <dgm:prSet presAssocID="{C07AB226-B63F-42CF-AAB4-89E854C289B5}" presName="conn2-1" presStyleLbl="parChTrans1D3" presStyleIdx="0" presStyleCnt="1"/>
      <dgm:spPr/>
      <dgm:t>
        <a:bodyPr/>
        <a:lstStyle/>
        <a:p>
          <a:endParaRPr lang="ru-RU"/>
        </a:p>
      </dgm:t>
    </dgm:pt>
    <dgm:pt modelId="{B45068F8-F39D-4FEC-ADA7-DFF1E336A2D2}" type="pres">
      <dgm:prSet presAssocID="{C07AB226-B63F-42CF-AAB4-89E854C289B5}" presName="connTx" presStyleLbl="parChTrans1D3" presStyleIdx="0" presStyleCnt="1"/>
      <dgm:spPr/>
      <dgm:t>
        <a:bodyPr/>
        <a:lstStyle/>
        <a:p>
          <a:endParaRPr lang="ru-RU"/>
        </a:p>
      </dgm:t>
    </dgm:pt>
    <dgm:pt modelId="{61157D9C-A813-413D-9157-BD3E5562AB7C}" type="pres">
      <dgm:prSet presAssocID="{216E930A-34E1-42A2-9794-6E72F17BD300}" presName="root2" presStyleCnt="0"/>
      <dgm:spPr/>
    </dgm:pt>
    <dgm:pt modelId="{23F4C0A6-9D61-4B1C-B9F0-47CC52561F67}" type="pres">
      <dgm:prSet presAssocID="{216E930A-34E1-42A2-9794-6E72F17BD300}" presName="LevelTwoTextNode" presStyleLbl="node3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0639415-D896-407D-8E70-DF661473C212}" type="pres">
      <dgm:prSet presAssocID="{216E930A-34E1-42A2-9794-6E72F17BD300}" presName="level3hierChild" presStyleCnt="0"/>
      <dgm:spPr/>
    </dgm:pt>
    <dgm:pt modelId="{33E55A8B-FE8F-43B7-A754-8F1011230F1F}" type="pres">
      <dgm:prSet presAssocID="{05D6909E-C3A6-4F2B-9A14-BC15339D8C88}" presName="conn2-1" presStyleLbl="parChTrans1D4" presStyleIdx="0" presStyleCnt="2"/>
      <dgm:spPr/>
      <dgm:t>
        <a:bodyPr/>
        <a:lstStyle/>
        <a:p>
          <a:endParaRPr lang="ru-RU"/>
        </a:p>
      </dgm:t>
    </dgm:pt>
    <dgm:pt modelId="{1C75D79C-D346-44CC-94AB-396E874D4B31}" type="pres">
      <dgm:prSet presAssocID="{05D6909E-C3A6-4F2B-9A14-BC15339D8C88}" presName="connTx" presStyleLbl="parChTrans1D4" presStyleIdx="0" presStyleCnt="2"/>
      <dgm:spPr/>
      <dgm:t>
        <a:bodyPr/>
        <a:lstStyle/>
        <a:p>
          <a:endParaRPr lang="ru-RU"/>
        </a:p>
      </dgm:t>
    </dgm:pt>
    <dgm:pt modelId="{A1134A22-0117-49A0-8608-E5DB38D771E7}" type="pres">
      <dgm:prSet presAssocID="{F90A3558-C8A0-4AC2-BEC4-28A23ECBAA75}" presName="root2" presStyleCnt="0"/>
      <dgm:spPr/>
    </dgm:pt>
    <dgm:pt modelId="{803A2707-A088-4D4B-A8F3-91FF280124F6}" type="pres">
      <dgm:prSet presAssocID="{F90A3558-C8A0-4AC2-BEC4-28A23ECBAA75}" presName="LevelTwoTextNode" presStyleLbl="node4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C5098AF-C182-464C-A2D1-3055104C008A}" type="pres">
      <dgm:prSet presAssocID="{F90A3558-C8A0-4AC2-BEC4-28A23ECBAA75}" presName="level3hierChild" presStyleCnt="0"/>
      <dgm:spPr/>
    </dgm:pt>
    <dgm:pt modelId="{C4DFB306-439C-47C9-B578-D47F44E404BC}" type="pres">
      <dgm:prSet presAssocID="{9914818B-6824-4EC0-861B-8C9F55FA7C3F}" presName="conn2-1" presStyleLbl="parChTrans1D4" presStyleIdx="1" presStyleCnt="2"/>
      <dgm:spPr/>
      <dgm:t>
        <a:bodyPr/>
        <a:lstStyle/>
        <a:p>
          <a:endParaRPr lang="ru-RU"/>
        </a:p>
      </dgm:t>
    </dgm:pt>
    <dgm:pt modelId="{53977E46-8436-40D3-9C54-DC5ADB2F24FF}" type="pres">
      <dgm:prSet presAssocID="{9914818B-6824-4EC0-861B-8C9F55FA7C3F}" presName="connTx" presStyleLbl="parChTrans1D4" presStyleIdx="1" presStyleCnt="2"/>
      <dgm:spPr/>
      <dgm:t>
        <a:bodyPr/>
        <a:lstStyle/>
        <a:p>
          <a:endParaRPr lang="ru-RU"/>
        </a:p>
      </dgm:t>
    </dgm:pt>
    <dgm:pt modelId="{3FD038BC-E260-4855-8365-4B1B232C7732}" type="pres">
      <dgm:prSet presAssocID="{E1AF6234-813F-484B-A069-50BA9A8B2D0B}" presName="root2" presStyleCnt="0"/>
      <dgm:spPr/>
    </dgm:pt>
    <dgm:pt modelId="{CF568C2D-B116-4E73-BD30-BCDC0E5FFC28}" type="pres">
      <dgm:prSet presAssocID="{E1AF6234-813F-484B-A069-50BA9A8B2D0B}" presName="LevelTwoTextNode" presStyleLbl="node4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59708BB-39BB-46C2-AD9E-BD11280556CC}" type="pres">
      <dgm:prSet presAssocID="{E1AF6234-813F-484B-A069-50BA9A8B2D0B}" presName="level3hierChild" presStyleCnt="0"/>
      <dgm:spPr/>
    </dgm:pt>
    <dgm:pt modelId="{E9D7CC3D-F5C6-4918-9D02-68396D48FB5B}" type="pres">
      <dgm:prSet presAssocID="{AD0B0C8F-2B9D-467D-B66E-BD6A539E1BBF}" presName="conn2-1" presStyleLbl="parChTrans1D2" presStyleIdx="2" presStyleCnt="3"/>
      <dgm:spPr/>
      <dgm:t>
        <a:bodyPr/>
        <a:lstStyle/>
        <a:p>
          <a:endParaRPr lang="ru-RU"/>
        </a:p>
      </dgm:t>
    </dgm:pt>
    <dgm:pt modelId="{BBCA4088-33B8-43BA-91B1-5B848C9FDC35}" type="pres">
      <dgm:prSet presAssocID="{AD0B0C8F-2B9D-467D-B66E-BD6A539E1BBF}" presName="connTx" presStyleLbl="parChTrans1D2" presStyleIdx="2" presStyleCnt="3"/>
      <dgm:spPr/>
      <dgm:t>
        <a:bodyPr/>
        <a:lstStyle/>
        <a:p>
          <a:endParaRPr lang="ru-RU"/>
        </a:p>
      </dgm:t>
    </dgm:pt>
    <dgm:pt modelId="{978A1FC1-9CBE-443F-867F-8A53C0C1307A}" type="pres">
      <dgm:prSet presAssocID="{022B9534-B21B-4121-9F99-4BA79D7E0546}" presName="root2" presStyleCnt="0"/>
      <dgm:spPr/>
    </dgm:pt>
    <dgm:pt modelId="{8D72BA3C-0F56-438C-AD02-1016F30E9FE4}" type="pres">
      <dgm:prSet presAssocID="{022B9534-B21B-4121-9F99-4BA79D7E0546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00AF9E2-37F6-445C-9CC1-47F503679920}" type="pres">
      <dgm:prSet presAssocID="{022B9534-B21B-4121-9F99-4BA79D7E0546}" presName="level3hierChild" presStyleCnt="0"/>
      <dgm:spPr/>
    </dgm:pt>
  </dgm:ptLst>
  <dgm:cxnLst>
    <dgm:cxn modelId="{11F83E95-CBCE-4CD1-A503-231AC821D8B2}" type="presOf" srcId="{C07AB226-B63F-42CF-AAB4-89E854C289B5}" destId="{B45068F8-F39D-4FEC-ADA7-DFF1E336A2D2}" srcOrd="1" destOrd="0" presId="urn:microsoft.com/office/officeart/2008/layout/HorizontalMultiLevelHierarchy"/>
    <dgm:cxn modelId="{3775C5CC-E2B4-4840-8086-41E11829C773}" type="presOf" srcId="{05D6909E-C3A6-4F2B-9A14-BC15339D8C88}" destId="{1C75D79C-D346-44CC-94AB-396E874D4B31}" srcOrd="1" destOrd="0" presId="urn:microsoft.com/office/officeart/2008/layout/HorizontalMultiLevelHierarchy"/>
    <dgm:cxn modelId="{4C4AF75A-6643-4A70-A222-49405C236EDB}" type="presOf" srcId="{422327EB-D633-4507-9FFE-0D0E57C933FA}" destId="{4B5DA738-D6E7-4497-81C2-B55ADF340158}" srcOrd="0" destOrd="0" presId="urn:microsoft.com/office/officeart/2008/layout/HorizontalMultiLevelHierarchy"/>
    <dgm:cxn modelId="{6234369A-9082-4EA2-BAED-1BF41986BD06}" type="presOf" srcId="{33E7E5A9-DB4B-4867-BE93-F0B536AD8275}" destId="{D5258079-599F-4D76-B119-8978F3FC80D3}" srcOrd="1" destOrd="0" presId="urn:microsoft.com/office/officeart/2008/layout/HorizontalMultiLevelHierarchy"/>
    <dgm:cxn modelId="{B3B81A1C-28EB-4931-AB5C-3737CAB24C71}" srcId="{ADFBE87C-327A-4581-87FD-00F654124EB3}" destId="{BF970CBA-2296-4A8C-B590-7CE0AF51180F}" srcOrd="1" destOrd="0" parTransId="{33E7E5A9-DB4B-4867-BE93-F0B536AD8275}" sibTransId="{30F4B59C-B0B3-4982-A101-D3608D2F3D6B}"/>
    <dgm:cxn modelId="{B27D5501-7365-4CD6-B1AB-ED57372A3358}" type="presOf" srcId="{BF970CBA-2296-4A8C-B590-7CE0AF51180F}" destId="{3DD289A2-07B5-49BF-9CC2-40F88FBABD68}" srcOrd="0" destOrd="0" presId="urn:microsoft.com/office/officeart/2008/layout/HorizontalMultiLevelHierarchy"/>
    <dgm:cxn modelId="{DE9F29A4-67C0-4BA3-817C-85C98E16EF56}" srcId="{ADFBE87C-327A-4581-87FD-00F654124EB3}" destId="{022B9534-B21B-4121-9F99-4BA79D7E0546}" srcOrd="2" destOrd="0" parTransId="{AD0B0C8F-2B9D-467D-B66E-BD6A539E1BBF}" sibTransId="{F81E73CF-956D-457A-BA79-93CACB76858F}"/>
    <dgm:cxn modelId="{DEA64E2F-FB8D-4579-A68B-FE4E6DDE1BEC}" type="presOf" srcId="{D618537F-EA47-4CB7-97BA-B597B12209D3}" destId="{9A2023E3-96B7-4280-9F36-563B89B71D75}" srcOrd="0" destOrd="0" presId="urn:microsoft.com/office/officeart/2008/layout/HorizontalMultiLevelHierarchy"/>
    <dgm:cxn modelId="{DA834893-2729-4D6D-9C28-B31B90F7C51E}" type="presOf" srcId="{9914818B-6824-4EC0-861B-8C9F55FA7C3F}" destId="{53977E46-8436-40D3-9C54-DC5ADB2F24FF}" srcOrd="1" destOrd="0" presId="urn:microsoft.com/office/officeart/2008/layout/HorizontalMultiLevelHierarchy"/>
    <dgm:cxn modelId="{9F16122C-1D81-4EA3-9194-08D992E900D5}" type="presOf" srcId="{05D6909E-C3A6-4F2B-9A14-BC15339D8C88}" destId="{33E55A8B-FE8F-43B7-A754-8F1011230F1F}" srcOrd="0" destOrd="0" presId="urn:microsoft.com/office/officeart/2008/layout/HorizontalMultiLevelHierarchy"/>
    <dgm:cxn modelId="{E7926ECC-9D7B-46D0-B84F-CE5318DFA202}" type="presOf" srcId="{216E930A-34E1-42A2-9794-6E72F17BD300}" destId="{23F4C0A6-9D61-4B1C-B9F0-47CC52561F67}" srcOrd="0" destOrd="0" presId="urn:microsoft.com/office/officeart/2008/layout/HorizontalMultiLevelHierarchy"/>
    <dgm:cxn modelId="{DFE0F376-42C4-49AB-AEFF-6B21528D4A04}" type="presOf" srcId="{9914818B-6824-4EC0-861B-8C9F55FA7C3F}" destId="{C4DFB306-439C-47C9-B578-D47F44E404BC}" srcOrd="0" destOrd="0" presId="urn:microsoft.com/office/officeart/2008/layout/HorizontalMultiLevelHierarchy"/>
    <dgm:cxn modelId="{B1ED9CA9-DB93-49DB-AE19-326C712AF5EB}" srcId="{BF970CBA-2296-4A8C-B590-7CE0AF51180F}" destId="{216E930A-34E1-42A2-9794-6E72F17BD300}" srcOrd="0" destOrd="0" parTransId="{C07AB226-B63F-42CF-AAB4-89E854C289B5}" sibTransId="{4A01510A-6326-43C8-AFBF-435210F4D3CD}"/>
    <dgm:cxn modelId="{427576E5-2387-40A2-BA8B-A82CC152C6EC}" type="presOf" srcId="{C07AB226-B63F-42CF-AAB4-89E854C289B5}" destId="{B613EFD5-FE72-4878-94E7-92952ABA5467}" srcOrd="0" destOrd="0" presId="urn:microsoft.com/office/officeart/2008/layout/HorizontalMultiLevelHierarchy"/>
    <dgm:cxn modelId="{88FA7D55-64EB-42A5-9660-A56783448155}" type="presOf" srcId="{E1AF6234-813F-484B-A069-50BA9A8B2D0B}" destId="{CF568C2D-B116-4E73-BD30-BCDC0E5FFC28}" srcOrd="0" destOrd="0" presId="urn:microsoft.com/office/officeart/2008/layout/HorizontalMultiLevelHierarchy"/>
    <dgm:cxn modelId="{27673630-71B8-4AB4-B4B5-81E4C54C9AE5}" srcId="{ADFBE87C-327A-4581-87FD-00F654124EB3}" destId="{D618537F-EA47-4CB7-97BA-B597B12209D3}" srcOrd="0" destOrd="0" parTransId="{65F087F6-7534-4421-87AC-62461FFCB8EB}" sibTransId="{39C70E07-6C8D-428C-829D-8C8EB16F18BB}"/>
    <dgm:cxn modelId="{BDF9EDE5-BD1B-46BD-9E1F-354C92A0A3F2}" type="presOf" srcId="{65F087F6-7534-4421-87AC-62461FFCB8EB}" destId="{53BC2FF3-BE1A-432F-9F33-8DFF8BC0C6F8}" srcOrd="1" destOrd="0" presId="urn:microsoft.com/office/officeart/2008/layout/HorizontalMultiLevelHierarchy"/>
    <dgm:cxn modelId="{0543EC3B-0ADA-43CA-8E37-0F13CE9A578E}" type="presOf" srcId="{AD0B0C8F-2B9D-467D-B66E-BD6A539E1BBF}" destId="{BBCA4088-33B8-43BA-91B1-5B848C9FDC35}" srcOrd="1" destOrd="0" presId="urn:microsoft.com/office/officeart/2008/layout/HorizontalMultiLevelHierarchy"/>
    <dgm:cxn modelId="{F4FC88A8-8C3B-43BD-AA94-55750AD58A7A}" srcId="{422327EB-D633-4507-9FFE-0D0E57C933FA}" destId="{ADFBE87C-327A-4581-87FD-00F654124EB3}" srcOrd="0" destOrd="0" parTransId="{F051F24F-2E84-4785-919D-F47E6D58210D}" sibTransId="{2376899D-32C3-403A-888E-E0F95835112B}"/>
    <dgm:cxn modelId="{D5A23CFF-932A-44E9-9411-FA241E308521}" type="presOf" srcId="{F90A3558-C8A0-4AC2-BEC4-28A23ECBAA75}" destId="{803A2707-A088-4D4B-A8F3-91FF280124F6}" srcOrd="0" destOrd="0" presId="urn:microsoft.com/office/officeart/2008/layout/HorizontalMultiLevelHierarchy"/>
    <dgm:cxn modelId="{5A1F67B6-BCBA-46F4-A3FE-3C527C26E986}" type="presOf" srcId="{AD0B0C8F-2B9D-467D-B66E-BD6A539E1BBF}" destId="{E9D7CC3D-F5C6-4918-9D02-68396D48FB5B}" srcOrd="0" destOrd="0" presId="urn:microsoft.com/office/officeart/2008/layout/HorizontalMultiLevelHierarchy"/>
    <dgm:cxn modelId="{4AF12344-5333-4A87-87DB-1D1A025972C9}" type="presOf" srcId="{022B9534-B21B-4121-9F99-4BA79D7E0546}" destId="{8D72BA3C-0F56-438C-AD02-1016F30E9FE4}" srcOrd="0" destOrd="0" presId="urn:microsoft.com/office/officeart/2008/layout/HorizontalMultiLevelHierarchy"/>
    <dgm:cxn modelId="{BD577C2D-FED9-496F-8742-87BA40ACCB1D}" type="presOf" srcId="{65F087F6-7534-4421-87AC-62461FFCB8EB}" destId="{9766D643-8575-45B2-86EE-0C6BCAFB1680}" srcOrd="0" destOrd="0" presId="urn:microsoft.com/office/officeart/2008/layout/HorizontalMultiLevelHierarchy"/>
    <dgm:cxn modelId="{1FE41F06-BA27-47D5-BC50-87104C53DD88}" type="presOf" srcId="{ADFBE87C-327A-4581-87FD-00F654124EB3}" destId="{923BE6BD-07B4-4209-AC07-485AC090DC19}" srcOrd="0" destOrd="0" presId="urn:microsoft.com/office/officeart/2008/layout/HorizontalMultiLevelHierarchy"/>
    <dgm:cxn modelId="{BD5713E7-7368-4CD2-BD8C-1A2836F0C4EA}" srcId="{216E930A-34E1-42A2-9794-6E72F17BD300}" destId="{F90A3558-C8A0-4AC2-BEC4-28A23ECBAA75}" srcOrd="0" destOrd="0" parTransId="{05D6909E-C3A6-4F2B-9A14-BC15339D8C88}" sibTransId="{52BFD408-642B-467C-8276-B148C12BA308}"/>
    <dgm:cxn modelId="{3F6640A3-717C-4160-8B13-AFF808DEFC74}" srcId="{216E930A-34E1-42A2-9794-6E72F17BD300}" destId="{E1AF6234-813F-484B-A069-50BA9A8B2D0B}" srcOrd="1" destOrd="0" parTransId="{9914818B-6824-4EC0-861B-8C9F55FA7C3F}" sibTransId="{D86E8E3C-9C9A-4F48-96E6-BCFA262D8011}"/>
    <dgm:cxn modelId="{EEE75869-9374-44B0-957B-3163AA5DD458}" type="presOf" srcId="{33E7E5A9-DB4B-4867-BE93-F0B536AD8275}" destId="{59975995-94E1-499E-A0B3-755181CBE803}" srcOrd="0" destOrd="0" presId="urn:microsoft.com/office/officeart/2008/layout/HorizontalMultiLevelHierarchy"/>
    <dgm:cxn modelId="{B34F0F3C-A7AA-4354-A002-3B9AF999BC2B}" type="presParOf" srcId="{4B5DA738-D6E7-4497-81C2-B55ADF340158}" destId="{08CC9071-A5A7-4E36-950F-5E87608FF92F}" srcOrd="0" destOrd="0" presId="urn:microsoft.com/office/officeart/2008/layout/HorizontalMultiLevelHierarchy"/>
    <dgm:cxn modelId="{02CC89BD-78CA-4F00-BB86-617F21BE99EE}" type="presParOf" srcId="{08CC9071-A5A7-4E36-950F-5E87608FF92F}" destId="{923BE6BD-07B4-4209-AC07-485AC090DC19}" srcOrd="0" destOrd="0" presId="urn:microsoft.com/office/officeart/2008/layout/HorizontalMultiLevelHierarchy"/>
    <dgm:cxn modelId="{11058F95-884E-4A69-BDA3-5FD7B329CB10}" type="presParOf" srcId="{08CC9071-A5A7-4E36-950F-5E87608FF92F}" destId="{8FAFE9E3-DFAE-47FD-A9D8-E4B6C3E8E635}" srcOrd="1" destOrd="0" presId="urn:microsoft.com/office/officeart/2008/layout/HorizontalMultiLevelHierarchy"/>
    <dgm:cxn modelId="{ABD53E52-C32E-4FA7-984B-6E26C99AF9D3}" type="presParOf" srcId="{8FAFE9E3-DFAE-47FD-A9D8-E4B6C3E8E635}" destId="{9766D643-8575-45B2-86EE-0C6BCAFB1680}" srcOrd="0" destOrd="0" presId="urn:microsoft.com/office/officeart/2008/layout/HorizontalMultiLevelHierarchy"/>
    <dgm:cxn modelId="{9FBE13E3-A4AE-4AE7-A872-ED45735A11FA}" type="presParOf" srcId="{9766D643-8575-45B2-86EE-0C6BCAFB1680}" destId="{53BC2FF3-BE1A-432F-9F33-8DFF8BC0C6F8}" srcOrd="0" destOrd="0" presId="urn:microsoft.com/office/officeart/2008/layout/HorizontalMultiLevelHierarchy"/>
    <dgm:cxn modelId="{0C32758C-335F-41A7-AAD8-4BD909F9754D}" type="presParOf" srcId="{8FAFE9E3-DFAE-47FD-A9D8-E4B6C3E8E635}" destId="{0790A717-9037-47F8-A7DD-A354EF0586C2}" srcOrd="1" destOrd="0" presId="urn:microsoft.com/office/officeart/2008/layout/HorizontalMultiLevelHierarchy"/>
    <dgm:cxn modelId="{4B037B9B-73D1-458A-9B1A-A20A4C62E428}" type="presParOf" srcId="{0790A717-9037-47F8-A7DD-A354EF0586C2}" destId="{9A2023E3-96B7-4280-9F36-563B89B71D75}" srcOrd="0" destOrd="0" presId="urn:microsoft.com/office/officeart/2008/layout/HorizontalMultiLevelHierarchy"/>
    <dgm:cxn modelId="{F3D37497-444F-4FD4-BB22-197423F91766}" type="presParOf" srcId="{0790A717-9037-47F8-A7DD-A354EF0586C2}" destId="{189FE1F2-68AE-4916-9E9F-6DC70AADF7B5}" srcOrd="1" destOrd="0" presId="urn:microsoft.com/office/officeart/2008/layout/HorizontalMultiLevelHierarchy"/>
    <dgm:cxn modelId="{86BFE21D-FF37-4B57-A3B7-8193966D9D28}" type="presParOf" srcId="{8FAFE9E3-DFAE-47FD-A9D8-E4B6C3E8E635}" destId="{59975995-94E1-499E-A0B3-755181CBE803}" srcOrd="2" destOrd="0" presId="urn:microsoft.com/office/officeart/2008/layout/HorizontalMultiLevelHierarchy"/>
    <dgm:cxn modelId="{61FCD50C-635E-4932-9FE5-794F2003B61D}" type="presParOf" srcId="{59975995-94E1-499E-A0B3-755181CBE803}" destId="{D5258079-599F-4D76-B119-8978F3FC80D3}" srcOrd="0" destOrd="0" presId="urn:microsoft.com/office/officeart/2008/layout/HorizontalMultiLevelHierarchy"/>
    <dgm:cxn modelId="{83D084D5-87DE-4AB3-8892-83E60557BA07}" type="presParOf" srcId="{8FAFE9E3-DFAE-47FD-A9D8-E4B6C3E8E635}" destId="{CBC0896C-CEEF-4359-AC4D-4E98C20FAE60}" srcOrd="3" destOrd="0" presId="urn:microsoft.com/office/officeart/2008/layout/HorizontalMultiLevelHierarchy"/>
    <dgm:cxn modelId="{FCD8FF21-220E-4395-9C51-2169B34C14A8}" type="presParOf" srcId="{CBC0896C-CEEF-4359-AC4D-4E98C20FAE60}" destId="{3DD289A2-07B5-49BF-9CC2-40F88FBABD68}" srcOrd="0" destOrd="0" presId="urn:microsoft.com/office/officeart/2008/layout/HorizontalMultiLevelHierarchy"/>
    <dgm:cxn modelId="{7ACA2FD0-A42A-4135-9414-278D88CA1F29}" type="presParOf" srcId="{CBC0896C-CEEF-4359-AC4D-4E98C20FAE60}" destId="{2F66FAF2-93B1-42BD-918C-1B5709C576E7}" srcOrd="1" destOrd="0" presId="urn:microsoft.com/office/officeart/2008/layout/HorizontalMultiLevelHierarchy"/>
    <dgm:cxn modelId="{C1DFB981-116B-4C9D-A8E1-D5282D02D023}" type="presParOf" srcId="{2F66FAF2-93B1-42BD-918C-1B5709C576E7}" destId="{B613EFD5-FE72-4878-94E7-92952ABA5467}" srcOrd="0" destOrd="0" presId="urn:microsoft.com/office/officeart/2008/layout/HorizontalMultiLevelHierarchy"/>
    <dgm:cxn modelId="{9017CEC5-754C-4568-9C30-0C5116FDA19B}" type="presParOf" srcId="{B613EFD5-FE72-4878-94E7-92952ABA5467}" destId="{B45068F8-F39D-4FEC-ADA7-DFF1E336A2D2}" srcOrd="0" destOrd="0" presId="urn:microsoft.com/office/officeart/2008/layout/HorizontalMultiLevelHierarchy"/>
    <dgm:cxn modelId="{F52E41F1-0E6B-405A-9EE3-AA9D8B8F006F}" type="presParOf" srcId="{2F66FAF2-93B1-42BD-918C-1B5709C576E7}" destId="{61157D9C-A813-413D-9157-BD3E5562AB7C}" srcOrd="1" destOrd="0" presId="urn:microsoft.com/office/officeart/2008/layout/HorizontalMultiLevelHierarchy"/>
    <dgm:cxn modelId="{E81C6ACE-8D3A-4F5F-8550-E0DA46336876}" type="presParOf" srcId="{61157D9C-A813-413D-9157-BD3E5562AB7C}" destId="{23F4C0A6-9D61-4B1C-B9F0-47CC52561F67}" srcOrd="0" destOrd="0" presId="urn:microsoft.com/office/officeart/2008/layout/HorizontalMultiLevelHierarchy"/>
    <dgm:cxn modelId="{5FA7839E-411A-436A-8E5B-5C516CC6DF2E}" type="presParOf" srcId="{61157D9C-A813-413D-9157-BD3E5562AB7C}" destId="{20639415-D896-407D-8E70-DF661473C212}" srcOrd="1" destOrd="0" presId="urn:microsoft.com/office/officeart/2008/layout/HorizontalMultiLevelHierarchy"/>
    <dgm:cxn modelId="{48895D25-0E18-4C83-9E9F-6D0B8D10B262}" type="presParOf" srcId="{20639415-D896-407D-8E70-DF661473C212}" destId="{33E55A8B-FE8F-43B7-A754-8F1011230F1F}" srcOrd="0" destOrd="0" presId="urn:microsoft.com/office/officeart/2008/layout/HorizontalMultiLevelHierarchy"/>
    <dgm:cxn modelId="{59268C81-D54E-4681-848A-9053D4C4EA5D}" type="presParOf" srcId="{33E55A8B-FE8F-43B7-A754-8F1011230F1F}" destId="{1C75D79C-D346-44CC-94AB-396E874D4B31}" srcOrd="0" destOrd="0" presId="urn:microsoft.com/office/officeart/2008/layout/HorizontalMultiLevelHierarchy"/>
    <dgm:cxn modelId="{ABA4D606-57ED-48B3-BE9D-57CBC1F4368C}" type="presParOf" srcId="{20639415-D896-407D-8E70-DF661473C212}" destId="{A1134A22-0117-49A0-8608-E5DB38D771E7}" srcOrd="1" destOrd="0" presId="urn:microsoft.com/office/officeart/2008/layout/HorizontalMultiLevelHierarchy"/>
    <dgm:cxn modelId="{9AF62C3B-1B82-4886-A95B-DF28FD9C96DC}" type="presParOf" srcId="{A1134A22-0117-49A0-8608-E5DB38D771E7}" destId="{803A2707-A088-4D4B-A8F3-91FF280124F6}" srcOrd="0" destOrd="0" presId="urn:microsoft.com/office/officeart/2008/layout/HorizontalMultiLevelHierarchy"/>
    <dgm:cxn modelId="{78002BA5-39A4-41AB-B7F7-93231B7C497B}" type="presParOf" srcId="{A1134A22-0117-49A0-8608-E5DB38D771E7}" destId="{8C5098AF-C182-464C-A2D1-3055104C008A}" srcOrd="1" destOrd="0" presId="urn:microsoft.com/office/officeart/2008/layout/HorizontalMultiLevelHierarchy"/>
    <dgm:cxn modelId="{55D24F08-A0C1-4F7E-AEB5-7A813A9C1DF2}" type="presParOf" srcId="{20639415-D896-407D-8E70-DF661473C212}" destId="{C4DFB306-439C-47C9-B578-D47F44E404BC}" srcOrd="2" destOrd="0" presId="urn:microsoft.com/office/officeart/2008/layout/HorizontalMultiLevelHierarchy"/>
    <dgm:cxn modelId="{223E9853-046D-4EDC-A3F0-0CEDD03A0B7C}" type="presParOf" srcId="{C4DFB306-439C-47C9-B578-D47F44E404BC}" destId="{53977E46-8436-40D3-9C54-DC5ADB2F24FF}" srcOrd="0" destOrd="0" presId="urn:microsoft.com/office/officeart/2008/layout/HorizontalMultiLevelHierarchy"/>
    <dgm:cxn modelId="{A827E3D4-F1A6-4103-A113-4D66C15F353E}" type="presParOf" srcId="{20639415-D896-407D-8E70-DF661473C212}" destId="{3FD038BC-E260-4855-8365-4B1B232C7732}" srcOrd="3" destOrd="0" presId="urn:microsoft.com/office/officeart/2008/layout/HorizontalMultiLevelHierarchy"/>
    <dgm:cxn modelId="{C69137A6-B289-4992-BBD0-CC63EDA4A1AB}" type="presParOf" srcId="{3FD038BC-E260-4855-8365-4B1B232C7732}" destId="{CF568C2D-B116-4E73-BD30-BCDC0E5FFC28}" srcOrd="0" destOrd="0" presId="urn:microsoft.com/office/officeart/2008/layout/HorizontalMultiLevelHierarchy"/>
    <dgm:cxn modelId="{C3650191-3088-44F8-B591-2B030151D8C2}" type="presParOf" srcId="{3FD038BC-E260-4855-8365-4B1B232C7732}" destId="{059708BB-39BB-46C2-AD9E-BD11280556CC}" srcOrd="1" destOrd="0" presId="urn:microsoft.com/office/officeart/2008/layout/HorizontalMultiLevelHierarchy"/>
    <dgm:cxn modelId="{F00607F8-67D5-4900-A20B-2FAE8DFDCE96}" type="presParOf" srcId="{8FAFE9E3-DFAE-47FD-A9D8-E4B6C3E8E635}" destId="{E9D7CC3D-F5C6-4918-9D02-68396D48FB5B}" srcOrd="4" destOrd="0" presId="urn:microsoft.com/office/officeart/2008/layout/HorizontalMultiLevelHierarchy"/>
    <dgm:cxn modelId="{EA1A0A0C-7F26-4F36-9895-0319A1C8D107}" type="presParOf" srcId="{E9D7CC3D-F5C6-4918-9D02-68396D48FB5B}" destId="{BBCA4088-33B8-43BA-91B1-5B848C9FDC35}" srcOrd="0" destOrd="0" presId="urn:microsoft.com/office/officeart/2008/layout/HorizontalMultiLevelHierarchy"/>
    <dgm:cxn modelId="{1D648732-78B2-48D8-998A-2F3E755E991C}" type="presParOf" srcId="{8FAFE9E3-DFAE-47FD-A9D8-E4B6C3E8E635}" destId="{978A1FC1-9CBE-443F-867F-8A53C0C1307A}" srcOrd="5" destOrd="0" presId="urn:microsoft.com/office/officeart/2008/layout/HorizontalMultiLevelHierarchy"/>
    <dgm:cxn modelId="{D4A716D8-93CB-49DB-9589-6DAD8015AA57}" type="presParOf" srcId="{978A1FC1-9CBE-443F-867F-8A53C0C1307A}" destId="{8D72BA3C-0F56-438C-AD02-1016F30E9FE4}" srcOrd="0" destOrd="0" presId="urn:microsoft.com/office/officeart/2008/layout/HorizontalMultiLevelHierarchy"/>
    <dgm:cxn modelId="{599A47C4-1590-46E1-A6CE-66B7A71EE91F}" type="presParOf" srcId="{978A1FC1-9CBE-443F-867F-8A53C0C1307A}" destId="{100AF9E2-37F6-445C-9CC1-47F503679920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B0BE7C71-575F-4909-8E77-86082A725EDA}" type="doc">
      <dgm:prSet loTypeId="urn:microsoft.com/office/officeart/2005/8/layout/pyramid1" loCatId="pyramid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6D69C73A-6354-47F4-A138-7F9428A228C7}">
      <dgm:prSet custT="1"/>
      <dgm:spPr/>
      <dgm:t>
        <a:bodyPr/>
        <a:lstStyle/>
        <a:p>
          <a:pPr rtl="0"/>
          <a:r>
            <a:rPr lang="ru-RU" sz="1800" dirty="0" err="1" smtClean="0"/>
            <a:t>Общест</a:t>
          </a:r>
          <a:r>
            <a:rPr lang="ru-RU" sz="1800" dirty="0" smtClean="0"/>
            <a:t>-венные палаты</a:t>
          </a:r>
          <a:endParaRPr lang="ru-RU" sz="1800" dirty="0"/>
        </a:p>
      </dgm:t>
    </dgm:pt>
    <dgm:pt modelId="{E4EED128-1C38-4445-84DD-03F7D3982E97}" type="parTrans" cxnId="{132AAF1E-BD78-4A1B-959C-5130CC0CA1E9}">
      <dgm:prSet/>
      <dgm:spPr/>
      <dgm:t>
        <a:bodyPr/>
        <a:lstStyle/>
        <a:p>
          <a:endParaRPr lang="ru-RU"/>
        </a:p>
      </dgm:t>
    </dgm:pt>
    <dgm:pt modelId="{DF418D0D-1F11-4E2C-BCB1-0D5F95AA30ED}" type="sibTrans" cxnId="{132AAF1E-BD78-4A1B-959C-5130CC0CA1E9}">
      <dgm:prSet/>
      <dgm:spPr/>
      <dgm:t>
        <a:bodyPr/>
        <a:lstStyle/>
        <a:p>
          <a:endParaRPr lang="ru-RU"/>
        </a:p>
      </dgm:t>
    </dgm:pt>
    <dgm:pt modelId="{C944D4DB-95C1-4328-BFCD-7D4BBADBBE8B}">
      <dgm:prSet custT="1"/>
      <dgm:spPr/>
      <dgm:t>
        <a:bodyPr/>
        <a:lstStyle/>
        <a:p>
          <a:pPr rtl="0"/>
          <a:r>
            <a:rPr lang="ru-RU" sz="2000" dirty="0" smtClean="0"/>
            <a:t>Обществен-</a:t>
          </a:r>
          <a:r>
            <a:rPr lang="ru-RU" sz="2000" dirty="0" err="1" smtClean="0"/>
            <a:t>ные</a:t>
          </a:r>
          <a:r>
            <a:rPr lang="ru-RU" sz="2000" dirty="0" smtClean="0"/>
            <a:t> советы</a:t>
          </a:r>
          <a:endParaRPr lang="ru-RU" sz="2000" dirty="0"/>
        </a:p>
      </dgm:t>
    </dgm:pt>
    <dgm:pt modelId="{6CFFC651-E516-44FA-AA57-488D5AE555BC}" type="parTrans" cxnId="{F51253BB-2D20-4EED-B52F-4FB47E163FAF}">
      <dgm:prSet/>
      <dgm:spPr/>
      <dgm:t>
        <a:bodyPr/>
        <a:lstStyle/>
        <a:p>
          <a:endParaRPr lang="ru-RU"/>
        </a:p>
      </dgm:t>
    </dgm:pt>
    <dgm:pt modelId="{AF13B523-071A-483E-9B75-F427AB40BBA5}" type="sibTrans" cxnId="{F51253BB-2D20-4EED-B52F-4FB47E163FAF}">
      <dgm:prSet/>
      <dgm:spPr/>
      <dgm:t>
        <a:bodyPr/>
        <a:lstStyle/>
        <a:p>
          <a:endParaRPr lang="ru-RU"/>
        </a:p>
      </dgm:t>
    </dgm:pt>
    <dgm:pt modelId="{7600D70C-3C04-49FB-AD55-0BA78BBB8007}">
      <dgm:prSet/>
      <dgm:spPr/>
      <dgm:t>
        <a:bodyPr/>
        <a:lstStyle/>
        <a:p>
          <a:pPr rtl="0"/>
          <a:r>
            <a:rPr lang="ru-RU" dirty="0" smtClean="0"/>
            <a:t>Общественные организации</a:t>
          </a:r>
          <a:endParaRPr lang="ru-RU" dirty="0"/>
        </a:p>
      </dgm:t>
    </dgm:pt>
    <dgm:pt modelId="{C1E657D4-98EC-4A52-808F-A69B9E69EB22}" type="parTrans" cxnId="{CAFE78FB-994E-499A-8F73-5BBAC8CA1E71}">
      <dgm:prSet/>
      <dgm:spPr/>
      <dgm:t>
        <a:bodyPr/>
        <a:lstStyle/>
        <a:p>
          <a:endParaRPr lang="ru-RU"/>
        </a:p>
      </dgm:t>
    </dgm:pt>
    <dgm:pt modelId="{6643B8BC-4BAE-4BF7-9BD5-80E1556A597F}" type="sibTrans" cxnId="{CAFE78FB-994E-499A-8F73-5BBAC8CA1E71}">
      <dgm:prSet/>
      <dgm:spPr/>
      <dgm:t>
        <a:bodyPr/>
        <a:lstStyle/>
        <a:p>
          <a:endParaRPr lang="ru-RU"/>
        </a:p>
      </dgm:t>
    </dgm:pt>
    <dgm:pt modelId="{74FADEEF-0BD8-475C-9D8C-15AA8B333F7B}">
      <dgm:prSet/>
      <dgm:spPr/>
      <dgm:t>
        <a:bodyPr/>
        <a:lstStyle/>
        <a:p>
          <a:pPr rtl="0"/>
          <a:r>
            <a:rPr lang="ru-RU" dirty="0" smtClean="0"/>
            <a:t>Отдельные граждане</a:t>
          </a:r>
          <a:endParaRPr lang="ru-RU" dirty="0"/>
        </a:p>
      </dgm:t>
    </dgm:pt>
    <dgm:pt modelId="{12C79B18-519C-465D-9C1C-55B6A9D4D641}" type="parTrans" cxnId="{DCA28292-AB33-46E9-83B6-287336A4AA59}">
      <dgm:prSet/>
      <dgm:spPr/>
      <dgm:t>
        <a:bodyPr/>
        <a:lstStyle/>
        <a:p>
          <a:endParaRPr lang="ru-RU"/>
        </a:p>
      </dgm:t>
    </dgm:pt>
    <dgm:pt modelId="{DFF36ABE-27E2-40C1-AB3A-1C767047C3F1}" type="sibTrans" cxnId="{DCA28292-AB33-46E9-83B6-287336A4AA59}">
      <dgm:prSet/>
      <dgm:spPr/>
      <dgm:t>
        <a:bodyPr/>
        <a:lstStyle/>
        <a:p>
          <a:endParaRPr lang="ru-RU"/>
        </a:p>
      </dgm:t>
    </dgm:pt>
    <dgm:pt modelId="{D1F07DF7-EDA2-47AE-A21F-833711F8D91F}" type="pres">
      <dgm:prSet presAssocID="{B0BE7C71-575F-4909-8E77-86082A725ED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E6459C5-93A6-4923-AF74-75D547E6F457}" type="pres">
      <dgm:prSet presAssocID="{6D69C73A-6354-47F4-A138-7F9428A228C7}" presName="Name8" presStyleCnt="0"/>
      <dgm:spPr/>
    </dgm:pt>
    <dgm:pt modelId="{48B3612A-2D1F-49BD-AC61-3F962F3F0D11}" type="pres">
      <dgm:prSet presAssocID="{6D69C73A-6354-47F4-A138-7F9428A228C7}" presName="level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6B6EC0-5200-467F-B00C-D3C72D9BE01E}" type="pres">
      <dgm:prSet presAssocID="{6D69C73A-6354-47F4-A138-7F9428A228C7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CC05B0-E1B9-41FF-97CE-537F66ACEFE4}" type="pres">
      <dgm:prSet presAssocID="{C944D4DB-95C1-4328-BFCD-7D4BBADBBE8B}" presName="Name8" presStyleCnt="0"/>
      <dgm:spPr/>
    </dgm:pt>
    <dgm:pt modelId="{E53169A7-A060-4E03-BAF3-FBE55AEB1D26}" type="pres">
      <dgm:prSet presAssocID="{C944D4DB-95C1-4328-BFCD-7D4BBADBBE8B}" presName="level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0F6922-F692-4359-A677-767A646A80FB}" type="pres">
      <dgm:prSet presAssocID="{C944D4DB-95C1-4328-BFCD-7D4BBADBBE8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CB2BD5-3D45-46EF-A485-61FA595C70D6}" type="pres">
      <dgm:prSet presAssocID="{7600D70C-3C04-49FB-AD55-0BA78BBB8007}" presName="Name8" presStyleCnt="0"/>
      <dgm:spPr/>
    </dgm:pt>
    <dgm:pt modelId="{5EB538B5-2E9C-435D-B100-35F859621DD4}" type="pres">
      <dgm:prSet presAssocID="{7600D70C-3C04-49FB-AD55-0BA78BBB8007}" presName="level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9464EC-C609-4C14-AB60-5FB3884DE07C}" type="pres">
      <dgm:prSet presAssocID="{7600D70C-3C04-49FB-AD55-0BA78BBB8007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BC59EE-9D62-4679-A959-459D87A846BF}" type="pres">
      <dgm:prSet presAssocID="{74FADEEF-0BD8-475C-9D8C-15AA8B333F7B}" presName="Name8" presStyleCnt="0"/>
      <dgm:spPr/>
    </dgm:pt>
    <dgm:pt modelId="{325D0B1C-14F0-4DE6-B95E-113F5D0FB89F}" type="pres">
      <dgm:prSet presAssocID="{74FADEEF-0BD8-475C-9D8C-15AA8B333F7B}" presName="level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4C10D3-BEF0-42DB-B927-09074F3266EC}" type="pres">
      <dgm:prSet presAssocID="{74FADEEF-0BD8-475C-9D8C-15AA8B333F7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36E13B3-A7CC-494B-B650-20E59C7A6A96}" type="presOf" srcId="{C944D4DB-95C1-4328-BFCD-7D4BBADBBE8B}" destId="{1E0F6922-F692-4359-A677-767A646A80FB}" srcOrd="1" destOrd="0" presId="urn:microsoft.com/office/officeart/2005/8/layout/pyramid1"/>
    <dgm:cxn modelId="{E9A227DD-CD26-41C0-9072-63D1055D7D2F}" type="presOf" srcId="{7600D70C-3C04-49FB-AD55-0BA78BBB8007}" destId="{089464EC-C609-4C14-AB60-5FB3884DE07C}" srcOrd="1" destOrd="0" presId="urn:microsoft.com/office/officeart/2005/8/layout/pyramid1"/>
    <dgm:cxn modelId="{1FF9C322-D286-4998-A792-E4663E82EBA2}" type="presOf" srcId="{7600D70C-3C04-49FB-AD55-0BA78BBB8007}" destId="{5EB538B5-2E9C-435D-B100-35F859621DD4}" srcOrd="0" destOrd="0" presId="urn:microsoft.com/office/officeart/2005/8/layout/pyramid1"/>
    <dgm:cxn modelId="{CAFE78FB-994E-499A-8F73-5BBAC8CA1E71}" srcId="{B0BE7C71-575F-4909-8E77-86082A725EDA}" destId="{7600D70C-3C04-49FB-AD55-0BA78BBB8007}" srcOrd="2" destOrd="0" parTransId="{C1E657D4-98EC-4A52-808F-A69B9E69EB22}" sibTransId="{6643B8BC-4BAE-4BF7-9BD5-80E1556A597F}"/>
    <dgm:cxn modelId="{AFE1B6EE-11F9-46BC-8068-43D2EC43C180}" type="presOf" srcId="{B0BE7C71-575F-4909-8E77-86082A725EDA}" destId="{D1F07DF7-EDA2-47AE-A21F-833711F8D91F}" srcOrd="0" destOrd="0" presId="urn:microsoft.com/office/officeart/2005/8/layout/pyramid1"/>
    <dgm:cxn modelId="{DCA28292-AB33-46E9-83B6-287336A4AA59}" srcId="{B0BE7C71-575F-4909-8E77-86082A725EDA}" destId="{74FADEEF-0BD8-475C-9D8C-15AA8B333F7B}" srcOrd="3" destOrd="0" parTransId="{12C79B18-519C-465D-9C1C-55B6A9D4D641}" sibTransId="{DFF36ABE-27E2-40C1-AB3A-1C767047C3F1}"/>
    <dgm:cxn modelId="{F51253BB-2D20-4EED-B52F-4FB47E163FAF}" srcId="{B0BE7C71-575F-4909-8E77-86082A725EDA}" destId="{C944D4DB-95C1-4328-BFCD-7D4BBADBBE8B}" srcOrd="1" destOrd="0" parTransId="{6CFFC651-E516-44FA-AA57-488D5AE555BC}" sibTransId="{AF13B523-071A-483E-9B75-F427AB40BBA5}"/>
    <dgm:cxn modelId="{DEA8F853-A312-46A0-A254-A668BB3052FD}" type="presOf" srcId="{6D69C73A-6354-47F4-A138-7F9428A228C7}" destId="{48B3612A-2D1F-49BD-AC61-3F962F3F0D11}" srcOrd="0" destOrd="0" presId="urn:microsoft.com/office/officeart/2005/8/layout/pyramid1"/>
    <dgm:cxn modelId="{FBDAE727-7682-458D-92A3-5DFFF066B409}" type="presOf" srcId="{6D69C73A-6354-47F4-A138-7F9428A228C7}" destId="{EB6B6EC0-5200-467F-B00C-D3C72D9BE01E}" srcOrd="1" destOrd="0" presId="urn:microsoft.com/office/officeart/2005/8/layout/pyramid1"/>
    <dgm:cxn modelId="{730BE422-1497-4550-88CC-A212BD9489FD}" type="presOf" srcId="{C944D4DB-95C1-4328-BFCD-7D4BBADBBE8B}" destId="{E53169A7-A060-4E03-BAF3-FBE55AEB1D26}" srcOrd="0" destOrd="0" presId="urn:microsoft.com/office/officeart/2005/8/layout/pyramid1"/>
    <dgm:cxn modelId="{132AAF1E-BD78-4A1B-959C-5130CC0CA1E9}" srcId="{B0BE7C71-575F-4909-8E77-86082A725EDA}" destId="{6D69C73A-6354-47F4-A138-7F9428A228C7}" srcOrd="0" destOrd="0" parTransId="{E4EED128-1C38-4445-84DD-03F7D3982E97}" sibTransId="{DF418D0D-1F11-4E2C-BCB1-0D5F95AA30ED}"/>
    <dgm:cxn modelId="{980C52D3-2A1D-4AAF-B5C8-06C4D55181D8}" type="presOf" srcId="{74FADEEF-0BD8-475C-9D8C-15AA8B333F7B}" destId="{734C10D3-BEF0-42DB-B927-09074F3266EC}" srcOrd="1" destOrd="0" presId="urn:microsoft.com/office/officeart/2005/8/layout/pyramid1"/>
    <dgm:cxn modelId="{543AC943-721F-452A-8DB9-E9A8CF6C3FCB}" type="presOf" srcId="{74FADEEF-0BD8-475C-9D8C-15AA8B333F7B}" destId="{325D0B1C-14F0-4DE6-B95E-113F5D0FB89F}" srcOrd="0" destOrd="0" presId="urn:microsoft.com/office/officeart/2005/8/layout/pyramid1"/>
    <dgm:cxn modelId="{4BDD47FE-94F1-466F-9B2B-0848E15B451D}" type="presParOf" srcId="{D1F07DF7-EDA2-47AE-A21F-833711F8D91F}" destId="{1E6459C5-93A6-4923-AF74-75D547E6F457}" srcOrd="0" destOrd="0" presId="urn:microsoft.com/office/officeart/2005/8/layout/pyramid1"/>
    <dgm:cxn modelId="{5A22757F-15BC-41EE-A0D8-E0A5E4359DA5}" type="presParOf" srcId="{1E6459C5-93A6-4923-AF74-75D547E6F457}" destId="{48B3612A-2D1F-49BD-AC61-3F962F3F0D11}" srcOrd="0" destOrd="0" presId="urn:microsoft.com/office/officeart/2005/8/layout/pyramid1"/>
    <dgm:cxn modelId="{09D3CDCA-9329-4B93-AD01-8B3AB5E159CA}" type="presParOf" srcId="{1E6459C5-93A6-4923-AF74-75D547E6F457}" destId="{EB6B6EC0-5200-467F-B00C-D3C72D9BE01E}" srcOrd="1" destOrd="0" presId="urn:microsoft.com/office/officeart/2005/8/layout/pyramid1"/>
    <dgm:cxn modelId="{2A5D07ED-CD9C-488C-83AE-1AD2D69275AD}" type="presParOf" srcId="{D1F07DF7-EDA2-47AE-A21F-833711F8D91F}" destId="{D7CC05B0-E1B9-41FF-97CE-537F66ACEFE4}" srcOrd="1" destOrd="0" presId="urn:microsoft.com/office/officeart/2005/8/layout/pyramid1"/>
    <dgm:cxn modelId="{F99CA626-E5AB-4A50-A215-3A35369C463B}" type="presParOf" srcId="{D7CC05B0-E1B9-41FF-97CE-537F66ACEFE4}" destId="{E53169A7-A060-4E03-BAF3-FBE55AEB1D26}" srcOrd="0" destOrd="0" presId="urn:microsoft.com/office/officeart/2005/8/layout/pyramid1"/>
    <dgm:cxn modelId="{82A74C2B-B56B-44AA-AC37-703508E2EF48}" type="presParOf" srcId="{D7CC05B0-E1B9-41FF-97CE-537F66ACEFE4}" destId="{1E0F6922-F692-4359-A677-767A646A80FB}" srcOrd="1" destOrd="0" presId="urn:microsoft.com/office/officeart/2005/8/layout/pyramid1"/>
    <dgm:cxn modelId="{E15844C6-0831-4998-A8D9-BE00324341F0}" type="presParOf" srcId="{D1F07DF7-EDA2-47AE-A21F-833711F8D91F}" destId="{4ACB2BD5-3D45-46EF-A485-61FA595C70D6}" srcOrd="2" destOrd="0" presId="urn:microsoft.com/office/officeart/2005/8/layout/pyramid1"/>
    <dgm:cxn modelId="{5FC66769-1C5C-4C90-802A-F337AC6C8A88}" type="presParOf" srcId="{4ACB2BD5-3D45-46EF-A485-61FA595C70D6}" destId="{5EB538B5-2E9C-435D-B100-35F859621DD4}" srcOrd="0" destOrd="0" presId="urn:microsoft.com/office/officeart/2005/8/layout/pyramid1"/>
    <dgm:cxn modelId="{C665CE91-2D06-4BAF-9C11-518D5E77B6F5}" type="presParOf" srcId="{4ACB2BD5-3D45-46EF-A485-61FA595C70D6}" destId="{089464EC-C609-4C14-AB60-5FB3884DE07C}" srcOrd="1" destOrd="0" presId="urn:microsoft.com/office/officeart/2005/8/layout/pyramid1"/>
    <dgm:cxn modelId="{EB9F7E97-BC6E-43FE-BB4E-CE46F72F2FAB}" type="presParOf" srcId="{D1F07DF7-EDA2-47AE-A21F-833711F8D91F}" destId="{4CBC59EE-9D62-4679-A959-459D87A846BF}" srcOrd="3" destOrd="0" presId="urn:microsoft.com/office/officeart/2005/8/layout/pyramid1"/>
    <dgm:cxn modelId="{5DBA76EC-5C23-4D33-A818-3CE159169F4D}" type="presParOf" srcId="{4CBC59EE-9D62-4679-A959-459D87A846BF}" destId="{325D0B1C-14F0-4DE6-B95E-113F5D0FB89F}" srcOrd="0" destOrd="0" presId="urn:microsoft.com/office/officeart/2005/8/layout/pyramid1"/>
    <dgm:cxn modelId="{F31C6687-D55F-4330-8CBC-3C76083A0307}" type="presParOf" srcId="{4CBC59EE-9D62-4679-A959-459D87A846BF}" destId="{734C10D3-BEF0-42DB-B927-09074F3266EC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6AE8ECE1-A5D3-4AE6-9556-7D7EADD71CF5}" type="doc">
      <dgm:prSet loTypeId="urn:microsoft.com/office/officeart/2008/layout/VerticalCurvedList" loCatId="list" qsTypeId="urn:microsoft.com/office/officeart/2005/8/quickstyle/simple3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0ADC3107-9B00-48B0-8770-07F55F6E8066}">
      <dgm:prSet/>
      <dgm:spPr/>
      <dgm:t>
        <a:bodyPr/>
        <a:lstStyle/>
        <a:p>
          <a:pPr rtl="0"/>
          <a:r>
            <a:rPr lang="ru-RU" dirty="0" smtClean="0"/>
            <a:t>Заказчик / Инициатор</a:t>
          </a:r>
          <a:endParaRPr lang="ru-RU" dirty="0"/>
        </a:p>
      </dgm:t>
    </dgm:pt>
    <dgm:pt modelId="{35755088-7673-42E2-B66E-8DB1B5F6366C}" type="parTrans" cxnId="{C1218FED-E18E-470F-A250-B58DEB2184B1}">
      <dgm:prSet/>
      <dgm:spPr/>
      <dgm:t>
        <a:bodyPr/>
        <a:lstStyle/>
        <a:p>
          <a:endParaRPr lang="ru-RU"/>
        </a:p>
      </dgm:t>
    </dgm:pt>
    <dgm:pt modelId="{324EA187-E785-48CD-8B5C-63A0F9A16D4E}" type="sibTrans" cxnId="{C1218FED-E18E-470F-A250-B58DEB2184B1}">
      <dgm:prSet/>
      <dgm:spPr/>
      <dgm:t>
        <a:bodyPr/>
        <a:lstStyle/>
        <a:p>
          <a:endParaRPr lang="ru-RU"/>
        </a:p>
      </dgm:t>
    </dgm:pt>
    <dgm:pt modelId="{7AD55648-89E7-41C5-9C9F-1CD38615C587}">
      <dgm:prSet/>
      <dgm:spPr/>
      <dgm:t>
        <a:bodyPr/>
        <a:lstStyle/>
        <a:p>
          <a:pPr rtl="0"/>
          <a:r>
            <a:rPr lang="ru-RU" dirty="0" smtClean="0"/>
            <a:t>Пользователь результатов</a:t>
          </a:r>
          <a:endParaRPr lang="ru-RU" dirty="0"/>
        </a:p>
      </dgm:t>
    </dgm:pt>
    <dgm:pt modelId="{B8726876-66B3-4C52-B437-F6C744E78457}" type="parTrans" cxnId="{E38509EB-20D4-42A9-ADE1-52A4E91CDB24}">
      <dgm:prSet/>
      <dgm:spPr/>
      <dgm:t>
        <a:bodyPr/>
        <a:lstStyle/>
        <a:p>
          <a:endParaRPr lang="ru-RU"/>
        </a:p>
      </dgm:t>
    </dgm:pt>
    <dgm:pt modelId="{3049A554-2CE3-4546-A40B-218BCBF2FF45}" type="sibTrans" cxnId="{E38509EB-20D4-42A9-ADE1-52A4E91CDB24}">
      <dgm:prSet/>
      <dgm:spPr/>
      <dgm:t>
        <a:bodyPr/>
        <a:lstStyle/>
        <a:p>
          <a:endParaRPr lang="ru-RU"/>
        </a:p>
      </dgm:t>
    </dgm:pt>
    <dgm:pt modelId="{CBC2FAEE-0463-4691-8FBE-2914E58F88C0}">
      <dgm:prSet/>
      <dgm:spPr/>
      <dgm:t>
        <a:bodyPr/>
        <a:lstStyle/>
        <a:p>
          <a:pPr rtl="0"/>
          <a:r>
            <a:rPr lang="ru-RU" dirty="0" smtClean="0"/>
            <a:t>Исполнитель </a:t>
          </a:r>
          <a:r>
            <a:rPr lang="ru-RU" smtClean="0"/>
            <a:t>– оператор</a:t>
          </a:r>
          <a:endParaRPr lang="ru-RU" dirty="0"/>
        </a:p>
      </dgm:t>
    </dgm:pt>
    <dgm:pt modelId="{5AEBF056-6E6B-42FD-9914-5ED83AE7575A}" type="parTrans" cxnId="{23356C21-F3C0-411E-83D8-5FDA7311B4A9}">
      <dgm:prSet/>
      <dgm:spPr/>
      <dgm:t>
        <a:bodyPr/>
        <a:lstStyle/>
        <a:p>
          <a:endParaRPr lang="ru-RU"/>
        </a:p>
      </dgm:t>
    </dgm:pt>
    <dgm:pt modelId="{E6D5009B-A286-4438-AE03-478948B6A514}" type="sibTrans" cxnId="{23356C21-F3C0-411E-83D8-5FDA7311B4A9}">
      <dgm:prSet/>
      <dgm:spPr/>
      <dgm:t>
        <a:bodyPr/>
        <a:lstStyle/>
        <a:p>
          <a:endParaRPr lang="ru-RU"/>
        </a:p>
      </dgm:t>
    </dgm:pt>
    <dgm:pt modelId="{C8A75D99-9DCF-48C4-9647-256114D76EE6}">
      <dgm:prSet/>
      <dgm:spPr/>
      <dgm:t>
        <a:bodyPr/>
        <a:lstStyle/>
        <a:p>
          <a:pPr rtl="0"/>
          <a:r>
            <a:rPr lang="ru-RU" dirty="0" smtClean="0"/>
            <a:t>Эксперт</a:t>
          </a:r>
          <a:endParaRPr lang="ru-RU" dirty="0"/>
        </a:p>
      </dgm:t>
    </dgm:pt>
    <dgm:pt modelId="{675647DC-F48A-4746-8D06-8AD99C70161E}" type="sibTrans" cxnId="{977A7CC9-2821-41A9-9CFF-1B2C26AF31B8}">
      <dgm:prSet/>
      <dgm:spPr/>
      <dgm:t>
        <a:bodyPr/>
        <a:lstStyle/>
        <a:p>
          <a:endParaRPr lang="ru-RU"/>
        </a:p>
      </dgm:t>
    </dgm:pt>
    <dgm:pt modelId="{92EE8766-6E3E-47EB-89E6-E557AAD12A8A}" type="parTrans" cxnId="{977A7CC9-2821-41A9-9CFF-1B2C26AF31B8}">
      <dgm:prSet/>
      <dgm:spPr/>
      <dgm:t>
        <a:bodyPr/>
        <a:lstStyle/>
        <a:p>
          <a:endParaRPr lang="ru-RU"/>
        </a:p>
      </dgm:t>
    </dgm:pt>
    <dgm:pt modelId="{38CBE21F-6700-4D96-B3F4-E45C6A79BC74}" type="pres">
      <dgm:prSet presAssocID="{6AE8ECE1-A5D3-4AE6-9556-7D7EADD71CF5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A44D533F-3E16-42E1-87EC-A71C03D16084}" type="pres">
      <dgm:prSet presAssocID="{6AE8ECE1-A5D3-4AE6-9556-7D7EADD71CF5}" presName="Name1" presStyleCnt="0"/>
      <dgm:spPr/>
      <dgm:t>
        <a:bodyPr/>
        <a:lstStyle/>
        <a:p>
          <a:endParaRPr lang="ru-RU"/>
        </a:p>
      </dgm:t>
    </dgm:pt>
    <dgm:pt modelId="{7A5F9826-8218-4933-A88D-F2A7180AA10D}" type="pres">
      <dgm:prSet presAssocID="{6AE8ECE1-A5D3-4AE6-9556-7D7EADD71CF5}" presName="cycle" presStyleCnt="0"/>
      <dgm:spPr/>
      <dgm:t>
        <a:bodyPr/>
        <a:lstStyle/>
        <a:p>
          <a:endParaRPr lang="ru-RU"/>
        </a:p>
      </dgm:t>
    </dgm:pt>
    <dgm:pt modelId="{57131DF6-9A77-4BF5-A3CD-85A223C61FA6}" type="pres">
      <dgm:prSet presAssocID="{6AE8ECE1-A5D3-4AE6-9556-7D7EADD71CF5}" presName="srcNode" presStyleLbl="node1" presStyleIdx="0" presStyleCnt="4"/>
      <dgm:spPr/>
      <dgm:t>
        <a:bodyPr/>
        <a:lstStyle/>
        <a:p>
          <a:endParaRPr lang="ru-RU"/>
        </a:p>
      </dgm:t>
    </dgm:pt>
    <dgm:pt modelId="{10AD506E-0BC6-4674-B421-080C41BD21BA}" type="pres">
      <dgm:prSet presAssocID="{6AE8ECE1-A5D3-4AE6-9556-7D7EADD71CF5}" presName="conn" presStyleLbl="parChTrans1D2" presStyleIdx="0" presStyleCnt="1"/>
      <dgm:spPr/>
      <dgm:t>
        <a:bodyPr/>
        <a:lstStyle/>
        <a:p>
          <a:endParaRPr lang="ru-RU"/>
        </a:p>
      </dgm:t>
    </dgm:pt>
    <dgm:pt modelId="{DC16C3FA-B0EB-490D-BED3-F095C9197AD4}" type="pres">
      <dgm:prSet presAssocID="{6AE8ECE1-A5D3-4AE6-9556-7D7EADD71CF5}" presName="extraNode" presStyleLbl="node1" presStyleIdx="0" presStyleCnt="4"/>
      <dgm:spPr/>
      <dgm:t>
        <a:bodyPr/>
        <a:lstStyle/>
        <a:p>
          <a:endParaRPr lang="ru-RU"/>
        </a:p>
      </dgm:t>
    </dgm:pt>
    <dgm:pt modelId="{051935AB-4EAD-4C89-8C2D-46763F0ACADD}" type="pres">
      <dgm:prSet presAssocID="{6AE8ECE1-A5D3-4AE6-9556-7D7EADD71CF5}" presName="dstNode" presStyleLbl="node1" presStyleIdx="0" presStyleCnt="4"/>
      <dgm:spPr/>
      <dgm:t>
        <a:bodyPr/>
        <a:lstStyle/>
        <a:p>
          <a:endParaRPr lang="ru-RU"/>
        </a:p>
      </dgm:t>
    </dgm:pt>
    <dgm:pt modelId="{1ED3260B-4BA8-44D5-9910-40DE65AC26E7}" type="pres">
      <dgm:prSet presAssocID="{0ADC3107-9B00-48B0-8770-07F55F6E8066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DA10D9-AA5A-4B52-9AAF-BD52B0E60590}" type="pres">
      <dgm:prSet presAssocID="{0ADC3107-9B00-48B0-8770-07F55F6E8066}" presName="accent_1" presStyleCnt="0"/>
      <dgm:spPr/>
      <dgm:t>
        <a:bodyPr/>
        <a:lstStyle/>
        <a:p>
          <a:endParaRPr lang="ru-RU"/>
        </a:p>
      </dgm:t>
    </dgm:pt>
    <dgm:pt modelId="{B4D438CB-C8CF-4F21-AB26-0AD162EDE8C3}" type="pres">
      <dgm:prSet presAssocID="{0ADC3107-9B00-48B0-8770-07F55F6E8066}" presName="accentRepeatNode" presStyleLbl="solidFgAcc1" presStyleIdx="0" presStyleCnt="4"/>
      <dgm:spPr>
        <a:noFill/>
        <a:ln>
          <a:noFill/>
        </a:ln>
      </dgm:spPr>
      <dgm:t>
        <a:bodyPr/>
        <a:lstStyle/>
        <a:p>
          <a:endParaRPr lang="ru-RU"/>
        </a:p>
      </dgm:t>
    </dgm:pt>
    <dgm:pt modelId="{25466C97-6445-4450-B9BA-30A94A923E6E}" type="pres">
      <dgm:prSet presAssocID="{CBC2FAEE-0463-4691-8FBE-2914E58F88C0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5D5CBC-161F-44F1-A74F-658DAF5A56B4}" type="pres">
      <dgm:prSet presAssocID="{CBC2FAEE-0463-4691-8FBE-2914E58F88C0}" presName="accent_2" presStyleCnt="0"/>
      <dgm:spPr/>
      <dgm:t>
        <a:bodyPr/>
        <a:lstStyle/>
        <a:p>
          <a:endParaRPr lang="ru-RU"/>
        </a:p>
      </dgm:t>
    </dgm:pt>
    <dgm:pt modelId="{7BBE58C7-496F-4ADD-97F4-25AA11378ED6}" type="pres">
      <dgm:prSet presAssocID="{CBC2FAEE-0463-4691-8FBE-2914E58F88C0}" presName="accentRepeatNode" presStyleLbl="solidFgAcc1" presStyleIdx="1" presStyleCnt="4"/>
      <dgm:spPr>
        <a:noFill/>
        <a:ln>
          <a:noFill/>
        </a:ln>
      </dgm:spPr>
      <dgm:t>
        <a:bodyPr/>
        <a:lstStyle/>
        <a:p>
          <a:endParaRPr lang="ru-RU"/>
        </a:p>
      </dgm:t>
    </dgm:pt>
    <dgm:pt modelId="{6770959B-8512-47F1-9F4E-3DAFEBFAEAA7}" type="pres">
      <dgm:prSet presAssocID="{C8A75D99-9DCF-48C4-9647-256114D76EE6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EE7370-C93B-4CE7-9D47-E9C4974E3AC9}" type="pres">
      <dgm:prSet presAssocID="{C8A75D99-9DCF-48C4-9647-256114D76EE6}" presName="accent_3" presStyleCnt="0"/>
      <dgm:spPr/>
      <dgm:t>
        <a:bodyPr/>
        <a:lstStyle/>
        <a:p>
          <a:endParaRPr lang="ru-RU"/>
        </a:p>
      </dgm:t>
    </dgm:pt>
    <dgm:pt modelId="{1DCD8312-9D59-4AF8-818A-BD2E9E5F95CB}" type="pres">
      <dgm:prSet presAssocID="{C8A75D99-9DCF-48C4-9647-256114D76EE6}" presName="accentRepeatNode" presStyleLbl="solidFgAcc1" presStyleIdx="2" presStyleCnt="4"/>
      <dgm:spPr>
        <a:noFill/>
        <a:ln>
          <a:noFill/>
        </a:ln>
      </dgm:spPr>
      <dgm:t>
        <a:bodyPr/>
        <a:lstStyle/>
        <a:p>
          <a:endParaRPr lang="ru-RU"/>
        </a:p>
      </dgm:t>
    </dgm:pt>
    <dgm:pt modelId="{FFA4DDF2-0A11-470F-82D9-A2321E0CB092}" type="pres">
      <dgm:prSet presAssocID="{7AD55648-89E7-41C5-9C9F-1CD38615C587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102BEE-B1C1-44C9-9D20-99FDECF64DB0}" type="pres">
      <dgm:prSet presAssocID="{7AD55648-89E7-41C5-9C9F-1CD38615C587}" presName="accent_4" presStyleCnt="0"/>
      <dgm:spPr/>
      <dgm:t>
        <a:bodyPr/>
        <a:lstStyle/>
        <a:p>
          <a:endParaRPr lang="ru-RU"/>
        </a:p>
      </dgm:t>
    </dgm:pt>
    <dgm:pt modelId="{20FD254E-7A90-49E0-99A6-D6E072EEC086}" type="pres">
      <dgm:prSet presAssocID="{7AD55648-89E7-41C5-9C9F-1CD38615C587}" presName="accentRepeatNode" presStyleLbl="solidFgAcc1" presStyleIdx="3" presStyleCnt="4"/>
      <dgm:spPr>
        <a:noFill/>
        <a:ln>
          <a:noFill/>
        </a:ln>
      </dgm:spPr>
      <dgm:t>
        <a:bodyPr/>
        <a:lstStyle/>
        <a:p>
          <a:endParaRPr lang="ru-RU"/>
        </a:p>
      </dgm:t>
    </dgm:pt>
  </dgm:ptLst>
  <dgm:cxnLst>
    <dgm:cxn modelId="{C1218FED-E18E-470F-A250-B58DEB2184B1}" srcId="{6AE8ECE1-A5D3-4AE6-9556-7D7EADD71CF5}" destId="{0ADC3107-9B00-48B0-8770-07F55F6E8066}" srcOrd="0" destOrd="0" parTransId="{35755088-7673-42E2-B66E-8DB1B5F6366C}" sibTransId="{324EA187-E785-48CD-8B5C-63A0F9A16D4E}"/>
    <dgm:cxn modelId="{D6D3DF1D-2323-4C03-83DE-9FDC84855867}" type="presOf" srcId="{324EA187-E785-48CD-8B5C-63A0F9A16D4E}" destId="{10AD506E-0BC6-4674-B421-080C41BD21BA}" srcOrd="0" destOrd="0" presId="urn:microsoft.com/office/officeart/2008/layout/VerticalCurvedList"/>
    <dgm:cxn modelId="{23356C21-F3C0-411E-83D8-5FDA7311B4A9}" srcId="{6AE8ECE1-A5D3-4AE6-9556-7D7EADD71CF5}" destId="{CBC2FAEE-0463-4691-8FBE-2914E58F88C0}" srcOrd="1" destOrd="0" parTransId="{5AEBF056-6E6B-42FD-9914-5ED83AE7575A}" sibTransId="{E6D5009B-A286-4438-AE03-478948B6A514}"/>
    <dgm:cxn modelId="{977A7CC9-2821-41A9-9CFF-1B2C26AF31B8}" srcId="{6AE8ECE1-A5D3-4AE6-9556-7D7EADD71CF5}" destId="{C8A75D99-9DCF-48C4-9647-256114D76EE6}" srcOrd="2" destOrd="0" parTransId="{92EE8766-6E3E-47EB-89E6-E557AAD12A8A}" sibTransId="{675647DC-F48A-4746-8D06-8AD99C70161E}"/>
    <dgm:cxn modelId="{E38509EB-20D4-42A9-ADE1-52A4E91CDB24}" srcId="{6AE8ECE1-A5D3-4AE6-9556-7D7EADD71CF5}" destId="{7AD55648-89E7-41C5-9C9F-1CD38615C587}" srcOrd="3" destOrd="0" parTransId="{B8726876-66B3-4C52-B437-F6C744E78457}" sibTransId="{3049A554-2CE3-4546-A40B-218BCBF2FF45}"/>
    <dgm:cxn modelId="{111F6762-B390-425F-BFA4-B76CE08BDFCC}" type="presOf" srcId="{0ADC3107-9B00-48B0-8770-07F55F6E8066}" destId="{1ED3260B-4BA8-44D5-9910-40DE65AC26E7}" srcOrd="0" destOrd="0" presId="urn:microsoft.com/office/officeart/2008/layout/VerticalCurvedList"/>
    <dgm:cxn modelId="{D04E2B03-43A3-4242-AB07-E3472F8CD5FF}" type="presOf" srcId="{7AD55648-89E7-41C5-9C9F-1CD38615C587}" destId="{FFA4DDF2-0A11-470F-82D9-A2321E0CB092}" srcOrd="0" destOrd="0" presId="urn:microsoft.com/office/officeart/2008/layout/VerticalCurvedList"/>
    <dgm:cxn modelId="{ED2BCF97-D770-41B7-8B54-313C681AD5B9}" type="presOf" srcId="{CBC2FAEE-0463-4691-8FBE-2914E58F88C0}" destId="{25466C97-6445-4450-B9BA-30A94A923E6E}" srcOrd="0" destOrd="0" presId="urn:microsoft.com/office/officeart/2008/layout/VerticalCurvedList"/>
    <dgm:cxn modelId="{A289DCC4-2A22-4987-B8FB-FE45E7A20564}" type="presOf" srcId="{C8A75D99-9DCF-48C4-9647-256114D76EE6}" destId="{6770959B-8512-47F1-9F4E-3DAFEBFAEAA7}" srcOrd="0" destOrd="0" presId="urn:microsoft.com/office/officeart/2008/layout/VerticalCurvedList"/>
    <dgm:cxn modelId="{D67F3136-108A-461B-AF09-6EC0C12AF53F}" type="presOf" srcId="{6AE8ECE1-A5D3-4AE6-9556-7D7EADD71CF5}" destId="{38CBE21F-6700-4D96-B3F4-E45C6A79BC74}" srcOrd="0" destOrd="0" presId="urn:microsoft.com/office/officeart/2008/layout/VerticalCurvedList"/>
    <dgm:cxn modelId="{743DE77F-0740-40A2-8335-069E4DE6B859}" type="presParOf" srcId="{38CBE21F-6700-4D96-B3F4-E45C6A79BC74}" destId="{A44D533F-3E16-42E1-87EC-A71C03D16084}" srcOrd="0" destOrd="0" presId="urn:microsoft.com/office/officeart/2008/layout/VerticalCurvedList"/>
    <dgm:cxn modelId="{DC7AD566-1F70-4935-9FF2-A05008C4E43F}" type="presParOf" srcId="{A44D533F-3E16-42E1-87EC-A71C03D16084}" destId="{7A5F9826-8218-4933-A88D-F2A7180AA10D}" srcOrd="0" destOrd="0" presId="urn:microsoft.com/office/officeart/2008/layout/VerticalCurvedList"/>
    <dgm:cxn modelId="{8D113D04-92D3-4083-BCA8-73D4B632DC78}" type="presParOf" srcId="{7A5F9826-8218-4933-A88D-F2A7180AA10D}" destId="{57131DF6-9A77-4BF5-A3CD-85A223C61FA6}" srcOrd="0" destOrd="0" presId="urn:microsoft.com/office/officeart/2008/layout/VerticalCurvedList"/>
    <dgm:cxn modelId="{74105A2E-D3DB-4C5B-8AD9-9BAA4DA0F845}" type="presParOf" srcId="{7A5F9826-8218-4933-A88D-F2A7180AA10D}" destId="{10AD506E-0BC6-4674-B421-080C41BD21BA}" srcOrd="1" destOrd="0" presId="urn:microsoft.com/office/officeart/2008/layout/VerticalCurvedList"/>
    <dgm:cxn modelId="{42C16A5D-DC4B-4710-9A74-CB3D28CE87BA}" type="presParOf" srcId="{7A5F9826-8218-4933-A88D-F2A7180AA10D}" destId="{DC16C3FA-B0EB-490D-BED3-F095C9197AD4}" srcOrd="2" destOrd="0" presId="urn:microsoft.com/office/officeart/2008/layout/VerticalCurvedList"/>
    <dgm:cxn modelId="{172C9664-6FC0-4899-B3DA-2F818501F20E}" type="presParOf" srcId="{7A5F9826-8218-4933-A88D-F2A7180AA10D}" destId="{051935AB-4EAD-4C89-8C2D-46763F0ACADD}" srcOrd="3" destOrd="0" presId="urn:microsoft.com/office/officeart/2008/layout/VerticalCurvedList"/>
    <dgm:cxn modelId="{5F228FCC-379F-469C-8DE1-73F2AA131D4F}" type="presParOf" srcId="{A44D533F-3E16-42E1-87EC-A71C03D16084}" destId="{1ED3260B-4BA8-44D5-9910-40DE65AC26E7}" srcOrd="1" destOrd="0" presId="urn:microsoft.com/office/officeart/2008/layout/VerticalCurvedList"/>
    <dgm:cxn modelId="{04D8F4B2-E0EA-4CE6-860E-BF6B662D37FA}" type="presParOf" srcId="{A44D533F-3E16-42E1-87EC-A71C03D16084}" destId="{9ADA10D9-AA5A-4B52-9AAF-BD52B0E60590}" srcOrd="2" destOrd="0" presId="urn:microsoft.com/office/officeart/2008/layout/VerticalCurvedList"/>
    <dgm:cxn modelId="{94F43049-212C-4181-AD67-DC0E962BBDA9}" type="presParOf" srcId="{9ADA10D9-AA5A-4B52-9AAF-BD52B0E60590}" destId="{B4D438CB-C8CF-4F21-AB26-0AD162EDE8C3}" srcOrd="0" destOrd="0" presId="urn:microsoft.com/office/officeart/2008/layout/VerticalCurvedList"/>
    <dgm:cxn modelId="{4B70080E-9641-4252-895C-ADAD0781231E}" type="presParOf" srcId="{A44D533F-3E16-42E1-87EC-A71C03D16084}" destId="{25466C97-6445-4450-B9BA-30A94A923E6E}" srcOrd="3" destOrd="0" presId="urn:microsoft.com/office/officeart/2008/layout/VerticalCurvedList"/>
    <dgm:cxn modelId="{F8A67699-6187-4613-B503-BDE731182B1D}" type="presParOf" srcId="{A44D533F-3E16-42E1-87EC-A71C03D16084}" destId="{925D5CBC-161F-44F1-A74F-658DAF5A56B4}" srcOrd="4" destOrd="0" presId="urn:microsoft.com/office/officeart/2008/layout/VerticalCurvedList"/>
    <dgm:cxn modelId="{60FB7689-3F21-4A66-AFB1-D679A94F05C0}" type="presParOf" srcId="{925D5CBC-161F-44F1-A74F-658DAF5A56B4}" destId="{7BBE58C7-496F-4ADD-97F4-25AA11378ED6}" srcOrd="0" destOrd="0" presId="urn:microsoft.com/office/officeart/2008/layout/VerticalCurvedList"/>
    <dgm:cxn modelId="{EDBB1F37-5B55-4609-9A52-E4D12AF5FE18}" type="presParOf" srcId="{A44D533F-3E16-42E1-87EC-A71C03D16084}" destId="{6770959B-8512-47F1-9F4E-3DAFEBFAEAA7}" srcOrd="5" destOrd="0" presId="urn:microsoft.com/office/officeart/2008/layout/VerticalCurvedList"/>
    <dgm:cxn modelId="{1DA2B967-0CDA-4F04-917D-DDEB50C74EFA}" type="presParOf" srcId="{A44D533F-3E16-42E1-87EC-A71C03D16084}" destId="{C8EE7370-C93B-4CE7-9D47-E9C4974E3AC9}" srcOrd="6" destOrd="0" presId="urn:microsoft.com/office/officeart/2008/layout/VerticalCurvedList"/>
    <dgm:cxn modelId="{D2A3221B-C8EE-4304-A6EF-C1A43138D808}" type="presParOf" srcId="{C8EE7370-C93B-4CE7-9D47-E9C4974E3AC9}" destId="{1DCD8312-9D59-4AF8-818A-BD2E9E5F95CB}" srcOrd="0" destOrd="0" presId="urn:microsoft.com/office/officeart/2008/layout/VerticalCurvedList"/>
    <dgm:cxn modelId="{45E976FB-854F-4C8D-83D7-B12E3D05B8E7}" type="presParOf" srcId="{A44D533F-3E16-42E1-87EC-A71C03D16084}" destId="{FFA4DDF2-0A11-470F-82D9-A2321E0CB092}" srcOrd="7" destOrd="0" presId="urn:microsoft.com/office/officeart/2008/layout/VerticalCurvedList"/>
    <dgm:cxn modelId="{D521BC1C-6BC6-412A-B8A1-37B78E96F42E}" type="presParOf" srcId="{A44D533F-3E16-42E1-87EC-A71C03D16084}" destId="{22102BEE-B1C1-44C9-9D20-99FDECF64DB0}" srcOrd="8" destOrd="0" presId="urn:microsoft.com/office/officeart/2008/layout/VerticalCurvedList"/>
    <dgm:cxn modelId="{8C7EB206-EC53-485E-B39E-186E082A56AD}" type="presParOf" srcId="{22102BEE-B1C1-44C9-9D20-99FDECF64DB0}" destId="{20FD254E-7A90-49E0-99A6-D6E072EEC08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B0BE7C71-575F-4909-8E77-86082A725EDA}" type="doc">
      <dgm:prSet loTypeId="urn:microsoft.com/office/officeart/2005/8/layout/pyramid2" loCatId="pyramid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6D69C73A-6354-47F4-A138-7F9428A228C7}">
      <dgm:prSet/>
      <dgm:spPr/>
      <dgm:t>
        <a:bodyPr/>
        <a:lstStyle/>
        <a:p>
          <a:pPr rtl="0"/>
          <a:r>
            <a:rPr lang="ru-RU" dirty="0" smtClean="0"/>
            <a:t>Система</a:t>
          </a:r>
          <a:endParaRPr lang="ru-RU" dirty="0"/>
        </a:p>
      </dgm:t>
    </dgm:pt>
    <dgm:pt modelId="{E4EED128-1C38-4445-84DD-03F7D3982E97}" type="parTrans" cxnId="{132AAF1E-BD78-4A1B-959C-5130CC0CA1E9}">
      <dgm:prSet/>
      <dgm:spPr/>
      <dgm:t>
        <a:bodyPr/>
        <a:lstStyle/>
        <a:p>
          <a:endParaRPr lang="ru-RU"/>
        </a:p>
      </dgm:t>
    </dgm:pt>
    <dgm:pt modelId="{DF418D0D-1F11-4E2C-BCB1-0D5F95AA30ED}" type="sibTrans" cxnId="{132AAF1E-BD78-4A1B-959C-5130CC0CA1E9}">
      <dgm:prSet/>
      <dgm:spPr/>
      <dgm:t>
        <a:bodyPr/>
        <a:lstStyle/>
        <a:p>
          <a:endParaRPr lang="ru-RU"/>
        </a:p>
      </dgm:t>
    </dgm:pt>
    <dgm:pt modelId="{C944D4DB-95C1-4328-BFCD-7D4BBADBBE8B}">
      <dgm:prSet/>
      <dgm:spPr/>
      <dgm:t>
        <a:bodyPr/>
        <a:lstStyle/>
        <a:p>
          <a:pPr rtl="0"/>
          <a:r>
            <a:rPr lang="ru-RU" smtClean="0"/>
            <a:t>Организация</a:t>
          </a:r>
          <a:endParaRPr lang="ru-RU"/>
        </a:p>
      </dgm:t>
    </dgm:pt>
    <dgm:pt modelId="{6CFFC651-E516-44FA-AA57-488D5AE555BC}" type="parTrans" cxnId="{F51253BB-2D20-4EED-B52F-4FB47E163FAF}">
      <dgm:prSet/>
      <dgm:spPr/>
      <dgm:t>
        <a:bodyPr/>
        <a:lstStyle/>
        <a:p>
          <a:endParaRPr lang="ru-RU"/>
        </a:p>
      </dgm:t>
    </dgm:pt>
    <dgm:pt modelId="{AF13B523-071A-483E-9B75-F427AB40BBA5}" type="sibTrans" cxnId="{F51253BB-2D20-4EED-B52F-4FB47E163FAF}">
      <dgm:prSet/>
      <dgm:spPr/>
      <dgm:t>
        <a:bodyPr/>
        <a:lstStyle/>
        <a:p>
          <a:endParaRPr lang="ru-RU"/>
        </a:p>
      </dgm:t>
    </dgm:pt>
    <dgm:pt modelId="{7600D70C-3C04-49FB-AD55-0BA78BBB8007}">
      <dgm:prSet/>
      <dgm:spPr/>
      <dgm:t>
        <a:bodyPr/>
        <a:lstStyle/>
        <a:p>
          <a:pPr rtl="0"/>
          <a:r>
            <a:rPr lang="ru-RU" dirty="0" smtClean="0"/>
            <a:t>Направление деятельности</a:t>
          </a:r>
          <a:endParaRPr lang="ru-RU" dirty="0"/>
        </a:p>
      </dgm:t>
    </dgm:pt>
    <dgm:pt modelId="{C1E657D4-98EC-4A52-808F-A69B9E69EB22}" type="parTrans" cxnId="{CAFE78FB-994E-499A-8F73-5BBAC8CA1E71}">
      <dgm:prSet/>
      <dgm:spPr/>
      <dgm:t>
        <a:bodyPr/>
        <a:lstStyle/>
        <a:p>
          <a:endParaRPr lang="ru-RU"/>
        </a:p>
      </dgm:t>
    </dgm:pt>
    <dgm:pt modelId="{6643B8BC-4BAE-4BF7-9BD5-80E1556A597F}" type="sibTrans" cxnId="{CAFE78FB-994E-499A-8F73-5BBAC8CA1E71}">
      <dgm:prSet/>
      <dgm:spPr/>
      <dgm:t>
        <a:bodyPr/>
        <a:lstStyle/>
        <a:p>
          <a:endParaRPr lang="ru-RU"/>
        </a:p>
      </dgm:t>
    </dgm:pt>
    <dgm:pt modelId="{74FADEEF-0BD8-475C-9D8C-15AA8B333F7B}">
      <dgm:prSet/>
      <dgm:spPr/>
      <dgm:t>
        <a:bodyPr/>
        <a:lstStyle/>
        <a:p>
          <a:pPr rtl="0"/>
          <a:r>
            <a:rPr lang="ru-RU" dirty="0" smtClean="0"/>
            <a:t>Действия конкретных работников</a:t>
          </a:r>
          <a:endParaRPr lang="ru-RU" dirty="0"/>
        </a:p>
      </dgm:t>
    </dgm:pt>
    <dgm:pt modelId="{12C79B18-519C-465D-9C1C-55B6A9D4D641}" type="parTrans" cxnId="{DCA28292-AB33-46E9-83B6-287336A4AA59}">
      <dgm:prSet/>
      <dgm:spPr/>
      <dgm:t>
        <a:bodyPr/>
        <a:lstStyle/>
        <a:p>
          <a:endParaRPr lang="ru-RU"/>
        </a:p>
      </dgm:t>
    </dgm:pt>
    <dgm:pt modelId="{DFF36ABE-27E2-40C1-AB3A-1C767047C3F1}" type="sibTrans" cxnId="{DCA28292-AB33-46E9-83B6-287336A4AA59}">
      <dgm:prSet/>
      <dgm:spPr/>
      <dgm:t>
        <a:bodyPr/>
        <a:lstStyle/>
        <a:p>
          <a:endParaRPr lang="ru-RU"/>
        </a:p>
      </dgm:t>
    </dgm:pt>
    <dgm:pt modelId="{55251DFE-F9B2-4E31-8E81-488903CF0CB0}" type="pres">
      <dgm:prSet presAssocID="{B0BE7C71-575F-4909-8E77-86082A725EDA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2814586B-1C54-4568-B2A8-444FFBD55F6E}" type="pres">
      <dgm:prSet presAssocID="{B0BE7C71-575F-4909-8E77-86082A725EDA}" presName="pyramid" presStyleLbl="node1" presStyleIdx="0" presStyleCnt="1" custScaleX="32164"/>
      <dgm:spPr/>
    </dgm:pt>
    <dgm:pt modelId="{093A7466-4911-4E5B-BF06-611E52D69129}" type="pres">
      <dgm:prSet presAssocID="{B0BE7C71-575F-4909-8E77-86082A725EDA}" presName="theList" presStyleCnt="0"/>
      <dgm:spPr/>
    </dgm:pt>
    <dgm:pt modelId="{25E3E145-794C-4230-951F-613B81F0C955}" type="pres">
      <dgm:prSet presAssocID="{6D69C73A-6354-47F4-A138-7F9428A228C7}" presName="aNode" presStyleLbl="f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2121FA-3982-4C0A-96FA-A71EB10A04E3}" type="pres">
      <dgm:prSet presAssocID="{6D69C73A-6354-47F4-A138-7F9428A228C7}" presName="aSpace" presStyleCnt="0"/>
      <dgm:spPr/>
    </dgm:pt>
    <dgm:pt modelId="{786A5012-5856-4EAF-8ED2-D6E68164137F}" type="pres">
      <dgm:prSet presAssocID="{C944D4DB-95C1-4328-BFCD-7D4BBADBBE8B}" presName="aNode" presStyleLbl="f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2C9E6F-6217-4E0C-86CE-F8DB99192429}" type="pres">
      <dgm:prSet presAssocID="{C944D4DB-95C1-4328-BFCD-7D4BBADBBE8B}" presName="aSpace" presStyleCnt="0"/>
      <dgm:spPr/>
    </dgm:pt>
    <dgm:pt modelId="{9263728C-C63E-43C5-B0BF-C463C4E3FAB0}" type="pres">
      <dgm:prSet presAssocID="{7600D70C-3C04-49FB-AD55-0BA78BBB8007}" presName="aNode" presStyleLbl="f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080B94-B600-4BC9-8A09-755A6A717A43}" type="pres">
      <dgm:prSet presAssocID="{7600D70C-3C04-49FB-AD55-0BA78BBB8007}" presName="aSpace" presStyleCnt="0"/>
      <dgm:spPr/>
    </dgm:pt>
    <dgm:pt modelId="{F69C6B40-2803-4423-A4DC-71AA855246EB}" type="pres">
      <dgm:prSet presAssocID="{74FADEEF-0BD8-475C-9D8C-15AA8B333F7B}" presName="aNode" presStyleLbl="f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6562BE-A612-490B-B995-C03FA97D0518}" type="pres">
      <dgm:prSet presAssocID="{74FADEEF-0BD8-475C-9D8C-15AA8B333F7B}" presName="aSpace" presStyleCnt="0"/>
      <dgm:spPr/>
    </dgm:pt>
  </dgm:ptLst>
  <dgm:cxnLst>
    <dgm:cxn modelId="{0D74D68F-22B6-4ED4-9F1C-847A9B41C146}" type="presOf" srcId="{7600D70C-3C04-49FB-AD55-0BA78BBB8007}" destId="{9263728C-C63E-43C5-B0BF-C463C4E3FAB0}" srcOrd="0" destOrd="0" presId="urn:microsoft.com/office/officeart/2005/8/layout/pyramid2"/>
    <dgm:cxn modelId="{DCA28292-AB33-46E9-83B6-287336A4AA59}" srcId="{B0BE7C71-575F-4909-8E77-86082A725EDA}" destId="{74FADEEF-0BD8-475C-9D8C-15AA8B333F7B}" srcOrd="3" destOrd="0" parTransId="{12C79B18-519C-465D-9C1C-55B6A9D4D641}" sibTransId="{DFF36ABE-27E2-40C1-AB3A-1C767047C3F1}"/>
    <dgm:cxn modelId="{132AAF1E-BD78-4A1B-959C-5130CC0CA1E9}" srcId="{B0BE7C71-575F-4909-8E77-86082A725EDA}" destId="{6D69C73A-6354-47F4-A138-7F9428A228C7}" srcOrd="0" destOrd="0" parTransId="{E4EED128-1C38-4445-84DD-03F7D3982E97}" sibTransId="{DF418D0D-1F11-4E2C-BCB1-0D5F95AA30ED}"/>
    <dgm:cxn modelId="{B65F485D-288C-41F4-987F-A277F7EAD9F4}" type="presOf" srcId="{74FADEEF-0BD8-475C-9D8C-15AA8B333F7B}" destId="{F69C6B40-2803-4423-A4DC-71AA855246EB}" srcOrd="0" destOrd="0" presId="urn:microsoft.com/office/officeart/2005/8/layout/pyramid2"/>
    <dgm:cxn modelId="{CAFE78FB-994E-499A-8F73-5BBAC8CA1E71}" srcId="{B0BE7C71-575F-4909-8E77-86082A725EDA}" destId="{7600D70C-3C04-49FB-AD55-0BA78BBB8007}" srcOrd="2" destOrd="0" parTransId="{C1E657D4-98EC-4A52-808F-A69B9E69EB22}" sibTransId="{6643B8BC-4BAE-4BF7-9BD5-80E1556A597F}"/>
    <dgm:cxn modelId="{AF4036AA-38DE-4140-B31C-73699A20F808}" type="presOf" srcId="{6D69C73A-6354-47F4-A138-7F9428A228C7}" destId="{25E3E145-794C-4230-951F-613B81F0C955}" srcOrd="0" destOrd="0" presId="urn:microsoft.com/office/officeart/2005/8/layout/pyramid2"/>
    <dgm:cxn modelId="{F51253BB-2D20-4EED-B52F-4FB47E163FAF}" srcId="{B0BE7C71-575F-4909-8E77-86082A725EDA}" destId="{C944D4DB-95C1-4328-BFCD-7D4BBADBBE8B}" srcOrd="1" destOrd="0" parTransId="{6CFFC651-E516-44FA-AA57-488D5AE555BC}" sibTransId="{AF13B523-071A-483E-9B75-F427AB40BBA5}"/>
    <dgm:cxn modelId="{1519F864-2517-40CB-B51C-7FEC090A6BEA}" type="presOf" srcId="{C944D4DB-95C1-4328-BFCD-7D4BBADBBE8B}" destId="{786A5012-5856-4EAF-8ED2-D6E68164137F}" srcOrd="0" destOrd="0" presId="urn:microsoft.com/office/officeart/2005/8/layout/pyramid2"/>
    <dgm:cxn modelId="{A02CA77F-CEF4-407D-A5C6-69ED1770B60C}" type="presOf" srcId="{B0BE7C71-575F-4909-8E77-86082A725EDA}" destId="{55251DFE-F9B2-4E31-8E81-488903CF0CB0}" srcOrd="0" destOrd="0" presId="urn:microsoft.com/office/officeart/2005/8/layout/pyramid2"/>
    <dgm:cxn modelId="{A4DB0592-BC87-494F-9DF5-22D3F452D975}" type="presParOf" srcId="{55251DFE-F9B2-4E31-8E81-488903CF0CB0}" destId="{2814586B-1C54-4568-B2A8-444FFBD55F6E}" srcOrd="0" destOrd="0" presId="urn:microsoft.com/office/officeart/2005/8/layout/pyramid2"/>
    <dgm:cxn modelId="{F1E30D74-0FF1-42A3-844F-1C238635335E}" type="presParOf" srcId="{55251DFE-F9B2-4E31-8E81-488903CF0CB0}" destId="{093A7466-4911-4E5B-BF06-611E52D69129}" srcOrd="1" destOrd="0" presId="urn:microsoft.com/office/officeart/2005/8/layout/pyramid2"/>
    <dgm:cxn modelId="{90245B6F-33D5-4A13-9470-99E4D36DDB33}" type="presParOf" srcId="{093A7466-4911-4E5B-BF06-611E52D69129}" destId="{25E3E145-794C-4230-951F-613B81F0C955}" srcOrd="0" destOrd="0" presId="urn:microsoft.com/office/officeart/2005/8/layout/pyramid2"/>
    <dgm:cxn modelId="{7DBEC636-E60C-4A31-A503-8F72821FEF7D}" type="presParOf" srcId="{093A7466-4911-4E5B-BF06-611E52D69129}" destId="{1D2121FA-3982-4C0A-96FA-A71EB10A04E3}" srcOrd="1" destOrd="0" presId="urn:microsoft.com/office/officeart/2005/8/layout/pyramid2"/>
    <dgm:cxn modelId="{F0DCBA85-E0E1-4C09-B071-62713275FCD9}" type="presParOf" srcId="{093A7466-4911-4E5B-BF06-611E52D69129}" destId="{786A5012-5856-4EAF-8ED2-D6E68164137F}" srcOrd="2" destOrd="0" presId="urn:microsoft.com/office/officeart/2005/8/layout/pyramid2"/>
    <dgm:cxn modelId="{8DE09FA0-DB25-42D6-B11E-E8BD6D75B37E}" type="presParOf" srcId="{093A7466-4911-4E5B-BF06-611E52D69129}" destId="{B52C9E6F-6217-4E0C-86CE-F8DB99192429}" srcOrd="3" destOrd="0" presId="urn:microsoft.com/office/officeart/2005/8/layout/pyramid2"/>
    <dgm:cxn modelId="{1E9346D9-ECB4-46B7-A3BF-086776DAD054}" type="presParOf" srcId="{093A7466-4911-4E5B-BF06-611E52D69129}" destId="{9263728C-C63E-43C5-B0BF-C463C4E3FAB0}" srcOrd="4" destOrd="0" presId="urn:microsoft.com/office/officeart/2005/8/layout/pyramid2"/>
    <dgm:cxn modelId="{63819037-C30F-4A7B-8B23-0932868D6DFE}" type="presParOf" srcId="{093A7466-4911-4E5B-BF06-611E52D69129}" destId="{80080B94-B600-4BC9-8A09-755A6A717A43}" srcOrd="5" destOrd="0" presId="urn:microsoft.com/office/officeart/2005/8/layout/pyramid2"/>
    <dgm:cxn modelId="{2F6CD6CC-89CC-4725-8E54-5D09D73DAA11}" type="presParOf" srcId="{093A7466-4911-4E5B-BF06-611E52D69129}" destId="{F69C6B40-2803-4423-A4DC-71AA855246EB}" srcOrd="6" destOrd="0" presId="urn:microsoft.com/office/officeart/2005/8/layout/pyramid2"/>
    <dgm:cxn modelId="{42221968-E36F-4F6F-AE8A-3020AD1CD805}" type="presParOf" srcId="{093A7466-4911-4E5B-BF06-611E52D69129}" destId="{4F6562BE-A612-490B-B995-C03FA97D0518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6AE8ECE1-A5D3-4AE6-9556-7D7EADD71CF5}" type="doc">
      <dgm:prSet loTypeId="urn:microsoft.com/office/officeart/2005/8/layout/hierarchy3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0ADC3107-9B00-48B0-8770-07F55F6E8066}">
      <dgm:prSet/>
      <dgm:spPr/>
      <dgm:t>
        <a:bodyPr/>
        <a:lstStyle/>
        <a:p>
          <a:pPr rtl="0"/>
          <a:r>
            <a:rPr lang="ru-RU" dirty="0" smtClean="0"/>
            <a:t>Управление</a:t>
          </a:r>
          <a:endParaRPr lang="ru-RU" dirty="0"/>
        </a:p>
      </dgm:t>
    </dgm:pt>
    <dgm:pt modelId="{35755088-7673-42E2-B66E-8DB1B5F6366C}" type="parTrans" cxnId="{C1218FED-E18E-470F-A250-B58DEB2184B1}">
      <dgm:prSet/>
      <dgm:spPr/>
      <dgm:t>
        <a:bodyPr/>
        <a:lstStyle/>
        <a:p>
          <a:endParaRPr lang="ru-RU"/>
        </a:p>
      </dgm:t>
    </dgm:pt>
    <dgm:pt modelId="{324EA187-E785-48CD-8B5C-63A0F9A16D4E}" type="sibTrans" cxnId="{C1218FED-E18E-470F-A250-B58DEB2184B1}">
      <dgm:prSet/>
      <dgm:spPr/>
      <dgm:t>
        <a:bodyPr/>
        <a:lstStyle/>
        <a:p>
          <a:endParaRPr lang="ru-RU"/>
        </a:p>
      </dgm:t>
    </dgm:pt>
    <dgm:pt modelId="{E93F06C7-6F51-4740-9E85-8DA6798B3836}">
      <dgm:prSet/>
      <dgm:spPr/>
      <dgm:t>
        <a:bodyPr/>
        <a:lstStyle/>
        <a:p>
          <a:pPr rtl="0"/>
          <a:r>
            <a:rPr lang="ru-RU" dirty="0" smtClean="0"/>
            <a:t>Условия</a:t>
          </a:r>
          <a:endParaRPr lang="ru-RU" dirty="0"/>
        </a:p>
      </dgm:t>
    </dgm:pt>
    <dgm:pt modelId="{12C10BCC-6C4B-4EC5-866C-AC4FE8461603}" type="sibTrans" cxnId="{E6B0814D-8D18-40F5-819B-6BD3F2B91D2E}">
      <dgm:prSet/>
      <dgm:spPr/>
      <dgm:t>
        <a:bodyPr/>
        <a:lstStyle/>
        <a:p>
          <a:endParaRPr lang="ru-RU"/>
        </a:p>
      </dgm:t>
    </dgm:pt>
    <dgm:pt modelId="{6C507539-63CC-4945-BD64-077405E6258A}" type="parTrans" cxnId="{E6B0814D-8D18-40F5-819B-6BD3F2B91D2E}">
      <dgm:prSet/>
      <dgm:spPr/>
      <dgm:t>
        <a:bodyPr/>
        <a:lstStyle/>
        <a:p>
          <a:endParaRPr lang="ru-RU"/>
        </a:p>
      </dgm:t>
    </dgm:pt>
    <dgm:pt modelId="{DA135C9E-C36C-42B1-B4AD-BABC47DC1761}">
      <dgm:prSet/>
      <dgm:spPr/>
      <dgm:t>
        <a:bodyPr/>
        <a:lstStyle/>
        <a:p>
          <a:pPr rtl="0"/>
          <a:r>
            <a:rPr lang="ru-RU" dirty="0" smtClean="0"/>
            <a:t>Результаты</a:t>
          </a:r>
          <a:endParaRPr lang="ru-RU" dirty="0"/>
        </a:p>
      </dgm:t>
    </dgm:pt>
    <dgm:pt modelId="{77818CE0-4E9D-4ACA-986B-AF722B5197A3}" type="parTrans" cxnId="{D0D4F11E-D528-49DC-87B8-F58EFA8A73C2}">
      <dgm:prSet/>
      <dgm:spPr/>
      <dgm:t>
        <a:bodyPr/>
        <a:lstStyle/>
        <a:p>
          <a:endParaRPr lang="ru-RU"/>
        </a:p>
      </dgm:t>
    </dgm:pt>
    <dgm:pt modelId="{6D4CB546-4998-4B1B-9AAA-3E58A007DE69}" type="sibTrans" cxnId="{D0D4F11E-D528-49DC-87B8-F58EFA8A73C2}">
      <dgm:prSet/>
      <dgm:spPr/>
      <dgm:t>
        <a:bodyPr/>
        <a:lstStyle/>
        <a:p>
          <a:endParaRPr lang="ru-RU"/>
        </a:p>
      </dgm:t>
    </dgm:pt>
    <dgm:pt modelId="{E3E11AA5-3011-4082-822A-9B6E3FDD9388}" type="pres">
      <dgm:prSet presAssocID="{6AE8ECE1-A5D3-4AE6-9556-7D7EADD71CF5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2C6BDA8-2EBB-4502-A4E3-D0F02FE51265}" type="pres">
      <dgm:prSet presAssocID="{0ADC3107-9B00-48B0-8770-07F55F6E8066}" presName="root" presStyleCnt="0"/>
      <dgm:spPr/>
      <dgm:t>
        <a:bodyPr/>
        <a:lstStyle/>
        <a:p>
          <a:endParaRPr lang="ru-RU"/>
        </a:p>
      </dgm:t>
    </dgm:pt>
    <dgm:pt modelId="{AE77E4DD-F458-4453-AFD2-A255165D2ADE}" type="pres">
      <dgm:prSet presAssocID="{0ADC3107-9B00-48B0-8770-07F55F6E8066}" presName="rootComposite" presStyleCnt="0"/>
      <dgm:spPr/>
      <dgm:t>
        <a:bodyPr/>
        <a:lstStyle/>
        <a:p>
          <a:endParaRPr lang="ru-RU"/>
        </a:p>
      </dgm:t>
    </dgm:pt>
    <dgm:pt modelId="{168CBB8B-31BA-4069-81F0-4147E6C7181D}" type="pres">
      <dgm:prSet presAssocID="{0ADC3107-9B00-48B0-8770-07F55F6E8066}" presName="rootText" presStyleLbl="node1" presStyleIdx="0" presStyleCnt="1"/>
      <dgm:spPr/>
      <dgm:t>
        <a:bodyPr/>
        <a:lstStyle/>
        <a:p>
          <a:endParaRPr lang="ru-RU"/>
        </a:p>
      </dgm:t>
    </dgm:pt>
    <dgm:pt modelId="{BE5746AB-9E81-455B-91DF-588FF6211262}" type="pres">
      <dgm:prSet presAssocID="{0ADC3107-9B00-48B0-8770-07F55F6E8066}" presName="rootConnector" presStyleLbl="node1" presStyleIdx="0" presStyleCnt="1"/>
      <dgm:spPr/>
      <dgm:t>
        <a:bodyPr/>
        <a:lstStyle/>
        <a:p>
          <a:endParaRPr lang="ru-RU"/>
        </a:p>
      </dgm:t>
    </dgm:pt>
    <dgm:pt modelId="{911F62A1-BD1E-4485-AA05-47C4A36BA44E}" type="pres">
      <dgm:prSet presAssocID="{0ADC3107-9B00-48B0-8770-07F55F6E8066}" presName="childShape" presStyleCnt="0"/>
      <dgm:spPr/>
      <dgm:t>
        <a:bodyPr/>
        <a:lstStyle/>
        <a:p>
          <a:endParaRPr lang="ru-RU"/>
        </a:p>
      </dgm:t>
    </dgm:pt>
    <dgm:pt modelId="{797351B0-E003-4FFC-B361-6290E418777E}" type="pres">
      <dgm:prSet presAssocID="{6C507539-63CC-4945-BD64-077405E6258A}" presName="Name13" presStyleLbl="parChTrans1D2" presStyleIdx="0" presStyleCnt="2"/>
      <dgm:spPr/>
      <dgm:t>
        <a:bodyPr/>
        <a:lstStyle/>
        <a:p>
          <a:endParaRPr lang="ru-RU"/>
        </a:p>
      </dgm:t>
    </dgm:pt>
    <dgm:pt modelId="{D3B76B08-E08E-4376-A783-ADDF428091B1}" type="pres">
      <dgm:prSet presAssocID="{E93F06C7-6F51-4740-9E85-8DA6798B3836}" presName="childText" presStyleLbl="bgAcc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CDB35F-FB3F-4FA2-A17F-7578B3AF7D95}" type="pres">
      <dgm:prSet presAssocID="{77818CE0-4E9D-4ACA-986B-AF722B5197A3}" presName="Name13" presStyleLbl="parChTrans1D2" presStyleIdx="1" presStyleCnt="2"/>
      <dgm:spPr/>
      <dgm:t>
        <a:bodyPr/>
        <a:lstStyle/>
        <a:p>
          <a:endParaRPr lang="ru-RU"/>
        </a:p>
      </dgm:t>
    </dgm:pt>
    <dgm:pt modelId="{1EB754F5-2C9B-4E66-9441-CC3770F6C6FB}" type="pres">
      <dgm:prSet presAssocID="{DA135C9E-C36C-42B1-B4AD-BABC47DC1761}" presName="childText" presStyleLbl="bgAcc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1218FED-E18E-470F-A250-B58DEB2184B1}" srcId="{6AE8ECE1-A5D3-4AE6-9556-7D7EADD71CF5}" destId="{0ADC3107-9B00-48B0-8770-07F55F6E8066}" srcOrd="0" destOrd="0" parTransId="{35755088-7673-42E2-B66E-8DB1B5F6366C}" sibTransId="{324EA187-E785-48CD-8B5C-63A0F9A16D4E}"/>
    <dgm:cxn modelId="{0687908F-7F58-43D1-8B74-26957645A6BE}" type="presOf" srcId="{0ADC3107-9B00-48B0-8770-07F55F6E8066}" destId="{BE5746AB-9E81-455B-91DF-588FF6211262}" srcOrd="1" destOrd="0" presId="urn:microsoft.com/office/officeart/2005/8/layout/hierarchy3"/>
    <dgm:cxn modelId="{7F5F7238-40E0-498D-AA3A-00F21ECA96FC}" type="presOf" srcId="{77818CE0-4E9D-4ACA-986B-AF722B5197A3}" destId="{1CCDB35F-FB3F-4FA2-A17F-7578B3AF7D95}" srcOrd="0" destOrd="0" presId="urn:microsoft.com/office/officeart/2005/8/layout/hierarchy3"/>
    <dgm:cxn modelId="{1252FEF8-25EC-474A-9F6E-2FAB525EB772}" type="presOf" srcId="{6AE8ECE1-A5D3-4AE6-9556-7D7EADD71CF5}" destId="{E3E11AA5-3011-4082-822A-9B6E3FDD9388}" srcOrd="0" destOrd="0" presId="urn:microsoft.com/office/officeart/2005/8/layout/hierarchy3"/>
    <dgm:cxn modelId="{E6B0814D-8D18-40F5-819B-6BD3F2B91D2E}" srcId="{0ADC3107-9B00-48B0-8770-07F55F6E8066}" destId="{E93F06C7-6F51-4740-9E85-8DA6798B3836}" srcOrd="0" destOrd="0" parTransId="{6C507539-63CC-4945-BD64-077405E6258A}" sibTransId="{12C10BCC-6C4B-4EC5-866C-AC4FE8461603}"/>
    <dgm:cxn modelId="{5E066151-0D4E-443A-AD93-F1CF4E558757}" type="presOf" srcId="{0ADC3107-9B00-48B0-8770-07F55F6E8066}" destId="{168CBB8B-31BA-4069-81F0-4147E6C7181D}" srcOrd="0" destOrd="0" presId="urn:microsoft.com/office/officeart/2005/8/layout/hierarchy3"/>
    <dgm:cxn modelId="{D0D4F11E-D528-49DC-87B8-F58EFA8A73C2}" srcId="{0ADC3107-9B00-48B0-8770-07F55F6E8066}" destId="{DA135C9E-C36C-42B1-B4AD-BABC47DC1761}" srcOrd="1" destOrd="0" parTransId="{77818CE0-4E9D-4ACA-986B-AF722B5197A3}" sibTransId="{6D4CB546-4998-4B1B-9AAA-3E58A007DE69}"/>
    <dgm:cxn modelId="{BAD7B4EE-29D9-4D8B-BC81-6FFB29A94718}" type="presOf" srcId="{DA135C9E-C36C-42B1-B4AD-BABC47DC1761}" destId="{1EB754F5-2C9B-4E66-9441-CC3770F6C6FB}" srcOrd="0" destOrd="0" presId="urn:microsoft.com/office/officeart/2005/8/layout/hierarchy3"/>
    <dgm:cxn modelId="{7C3A2704-B2B6-4E77-9E6C-781445924013}" type="presOf" srcId="{6C507539-63CC-4945-BD64-077405E6258A}" destId="{797351B0-E003-4FFC-B361-6290E418777E}" srcOrd="0" destOrd="0" presId="urn:microsoft.com/office/officeart/2005/8/layout/hierarchy3"/>
    <dgm:cxn modelId="{5D88E181-64A9-4833-919A-F23AE24B0C25}" type="presOf" srcId="{E93F06C7-6F51-4740-9E85-8DA6798B3836}" destId="{D3B76B08-E08E-4376-A783-ADDF428091B1}" srcOrd="0" destOrd="0" presId="urn:microsoft.com/office/officeart/2005/8/layout/hierarchy3"/>
    <dgm:cxn modelId="{720DFCBD-9530-47A0-A28C-C724017D46A4}" type="presParOf" srcId="{E3E11AA5-3011-4082-822A-9B6E3FDD9388}" destId="{42C6BDA8-2EBB-4502-A4E3-D0F02FE51265}" srcOrd="0" destOrd="0" presId="urn:microsoft.com/office/officeart/2005/8/layout/hierarchy3"/>
    <dgm:cxn modelId="{6A43D2F1-16DD-4496-BB9E-FCCB99004832}" type="presParOf" srcId="{42C6BDA8-2EBB-4502-A4E3-D0F02FE51265}" destId="{AE77E4DD-F458-4453-AFD2-A255165D2ADE}" srcOrd="0" destOrd="0" presId="urn:microsoft.com/office/officeart/2005/8/layout/hierarchy3"/>
    <dgm:cxn modelId="{1AF2EC1D-4CD8-4143-A0D2-191F12685FE3}" type="presParOf" srcId="{AE77E4DD-F458-4453-AFD2-A255165D2ADE}" destId="{168CBB8B-31BA-4069-81F0-4147E6C7181D}" srcOrd="0" destOrd="0" presId="urn:microsoft.com/office/officeart/2005/8/layout/hierarchy3"/>
    <dgm:cxn modelId="{5D1D714D-FF27-4DFA-AC40-2325BBA9F3D9}" type="presParOf" srcId="{AE77E4DD-F458-4453-AFD2-A255165D2ADE}" destId="{BE5746AB-9E81-455B-91DF-588FF6211262}" srcOrd="1" destOrd="0" presId="urn:microsoft.com/office/officeart/2005/8/layout/hierarchy3"/>
    <dgm:cxn modelId="{0B4FAB79-C46F-4DD6-A182-75BF705BF1C0}" type="presParOf" srcId="{42C6BDA8-2EBB-4502-A4E3-D0F02FE51265}" destId="{911F62A1-BD1E-4485-AA05-47C4A36BA44E}" srcOrd="1" destOrd="0" presId="urn:microsoft.com/office/officeart/2005/8/layout/hierarchy3"/>
    <dgm:cxn modelId="{10D3D4B9-3865-4C98-9BE5-C909BA361D04}" type="presParOf" srcId="{911F62A1-BD1E-4485-AA05-47C4A36BA44E}" destId="{797351B0-E003-4FFC-B361-6290E418777E}" srcOrd="0" destOrd="0" presId="urn:microsoft.com/office/officeart/2005/8/layout/hierarchy3"/>
    <dgm:cxn modelId="{4F42412E-DF18-40D0-9C1C-BB38D813E84F}" type="presParOf" srcId="{911F62A1-BD1E-4485-AA05-47C4A36BA44E}" destId="{D3B76B08-E08E-4376-A783-ADDF428091B1}" srcOrd="1" destOrd="0" presId="urn:microsoft.com/office/officeart/2005/8/layout/hierarchy3"/>
    <dgm:cxn modelId="{442C2DBF-19C4-437B-8E48-EECCF2247077}" type="presParOf" srcId="{911F62A1-BD1E-4485-AA05-47C4A36BA44E}" destId="{1CCDB35F-FB3F-4FA2-A17F-7578B3AF7D95}" srcOrd="2" destOrd="0" presId="urn:microsoft.com/office/officeart/2005/8/layout/hierarchy3"/>
    <dgm:cxn modelId="{28B67DF1-C691-4AD2-90AF-9944C681DCAD}" type="presParOf" srcId="{911F62A1-BD1E-4485-AA05-47C4A36BA44E}" destId="{1EB754F5-2C9B-4E66-9441-CC3770F6C6FB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823BD2B6-D587-487A-83EA-58855A7E0757}" type="doc">
      <dgm:prSet loTypeId="urn:microsoft.com/office/officeart/2005/8/layout/process3" loCatId="process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86023234-7D0F-4E18-B924-1DE7943CBC37}">
      <dgm:prSet/>
      <dgm:spPr/>
      <dgm:t>
        <a:bodyPr/>
        <a:lstStyle/>
        <a:p>
          <a:pPr rtl="0"/>
          <a:r>
            <a:rPr lang="ru-RU" smtClean="0"/>
            <a:t>Те, кто проводит ОК</a:t>
          </a:r>
          <a:endParaRPr lang="ru-RU"/>
        </a:p>
      </dgm:t>
    </dgm:pt>
    <dgm:pt modelId="{208E94D4-E4D4-4397-9DFF-8D04D01D15AE}" type="parTrans" cxnId="{C4D34279-ACC2-4F93-B3B0-E689DF24E74A}">
      <dgm:prSet/>
      <dgm:spPr/>
      <dgm:t>
        <a:bodyPr/>
        <a:lstStyle/>
        <a:p>
          <a:endParaRPr lang="ru-RU"/>
        </a:p>
      </dgm:t>
    </dgm:pt>
    <dgm:pt modelId="{4E06B5CA-E160-442F-889A-9108923B8572}" type="sibTrans" cxnId="{C4D34279-ACC2-4F93-B3B0-E689DF24E74A}">
      <dgm:prSet/>
      <dgm:spPr/>
      <dgm:t>
        <a:bodyPr/>
        <a:lstStyle/>
        <a:p>
          <a:endParaRPr lang="ru-RU"/>
        </a:p>
      </dgm:t>
    </dgm:pt>
    <dgm:pt modelId="{B223FAA0-34C4-4F69-8B2C-46141669E961}">
      <dgm:prSet/>
      <dgm:spPr/>
      <dgm:t>
        <a:bodyPr/>
        <a:lstStyle/>
        <a:p>
          <a:pPr rtl="0"/>
          <a:r>
            <a:rPr lang="ru-RU" smtClean="0"/>
            <a:t>Инициаторы</a:t>
          </a:r>
          <a:endParaRPr lang="ru-RU"/>
        </a:p>
      </dgm:t>
    </dgm:pt>
    <dgm:pt modelId="{A8061479-34C7-4959-93FE-2892C5C59FC5}" type="parTrans" cxnId="{3B5B568D-6584-4B52-8089-90922E69EAA8}">
      <dgm:prSet/>
      <dgm:spPr/>
      <dgm:t>
        <a:bodyPr/>
        <a:lstStyle/>
        <a:p>
          <a:endParaRPr lang="ru-RU"/>
        </a:p>
      </dgm:t>
    </dgm:pt>
    <dgm:pt modelId="{BCC67DE4-FCF9-4595-860F-98BD8FB7116E}" type="sibTrans" cxnId="{3B5B568D-6584-4B52-8089-90922E69EAA8}">
      <dgm:prSet/>
      <dgm:spPr/>
      <dgm:t>
        <a:bodyPr/>
        <a:lstStyle/>
        <a:p>
          <a:endParaRPr lang="ru-RU"/>
        </a:p>
      </dgm:t>
    </dgm:pt>
    <dgm:pt modelId="{A0BCEE03-0890-4EC9-9497-61A3904088DB}">
      <dgm:prSet/>
      <dgm:spPr/>
      <dgm:t>
        <a:bodyPr/>
        <a:lstStyle/>
        <a:p>
          <a:pPr rtl="0"/>
          <a:r>
            <a:rPr lang="ru-RU" dirty="0" smtClean="0"/>
            <a:t>Организаторы</a:t>
          </a:r>
          <a:endParaRPr lang="ru-RU" dirty="0"/>
        </a:p>
      </dgm:t>
    </dgm:pt>
    <dgm:pt modelId="{2091A518-AA7D-4D1F-91BD-AB5DEEE32B4D}" type="parTrans" cxnId="{5FB3AD9E-6A98-4E07-9E57-2F1CC217FDE7}">
      <dgm:prSet/>
      <dgm:spPr/>
      <dgm:t>
        <a:bodyPr/>
        <a:lstStyle/>
        <a:p>
          <a:endParaRPr lang="ru-RU"/>
        </a:p>
      </dgm:t>
    </dgm:pt>
    <dgm:pt modelId="{C3252A35-B518-449D-B31C-BCBD3BAFCC7D}" type="sibTrans" cxnId="{5FB3AD9E-6A98-4E07-9E57-2F1CC217FDE7}">
      <dgm:prSet/>
      <dgm:spPr/>
      <dgm:t>
        <a:bodyPr/>
        <a:lstStyle/>
        <a:p>
          <a:endParaRPr lang="ru-RU"/>
        </a:p>
      </dgm:t>
    </dgm:pt>
    <dgm:pt modelId="{5D328263-9C35-4550-BDEB-6510B64DB3FE}">
      <dgm:prSet/>
      <dgm:spPr/>
      <dgm:t>
        <a:bodyPr/>
        <a:lstStyle/>
        <a:p>
          <a:pPr rtl="0"/>
          <a:r>
            <a:rPr lang="ru-RU" smtClean="0"/>
            <a:t>Другие</a:t>
          </a:r>
          <a:endParaRPr lang="ru-RU"/>
        </a:p>
      </dgm:t>
    </dgm:pt>
    <dgm:pt modelId="{A0C10FCB-2037-4E38-9AD2-0F28E32A7255}" type="parTrans" cxnId="{B2477463-33F6-40FF-86E1-B682D82076E8}">
      <dgm:prSet/>
      <dgm:spPr/>
      <dgm:t>
        <a:bodyPr/>
        <a:lstStyle/>
        <a:p>
          <a:endParaRPr lang="ru-RU"/>
        </a:p>
      </dgm:t>
    </dgm:pt>
    <dgm:pt modelId="{28196B03-7194-497D-824A-AF17EBEB93F1}" type="sibTrans" cxnId="{B2477463-33F6-40FF-86E1-B682D82076E8}">
      <dgm:prSet/>
      <dgm:spPr/>
      <dgm:t>
        <a:bodyPr/>
        <a:lstStyle/>
        <a:p>
          <a:endParaRPr lang="ru-RU"/>
        </a:p>
      </dgm:t>
    </dgm:pt>
    <dgm:pt modelId="{1720D5F0-575C-406B-AEBC-2F76ABF4AA1D}">
      <dgm:prSet/>
      <dgm:spPr/>
      <dgm:t>
        <a:bodyPr/>
        <a:lstStyle/>
        <a:p>
          <a:pPr rtl="0"/>
          <a:r>
            <a:rPr lang="ru-RU" smtClean="0"/>
            <a:t>«Объект»</a:t>
          </a:r>
          <a:endParaRPr lang="ru-RU"/>
        </a:p>
      </dgm:t>
    </dgm:pt>
    <dgm:pt modelId="{88A83AF8-552D-4C09-A098-44AD1FFFCBB2}" type="parTrans" cxnId="{9365D001-FB30-4944-9199-A306AD924E3E}">
      <dgm:prSet/>
      <dgm:spPr/>
      <dgm:t>
        <a:bodyPr/>
        <a:lstStyle/>
        <a:p>
          <a:endParaRPr lang="ru-RU"/>
        </a:p>
      </dgm:t>
    </dgm:pt>
    <dgm:pt modelId="{27AF2D79-4200-4BA6-A2F6-038E73C7856C}" type="sibTrans" cxnId="{9365D001-FB30-4944-9199-A306AD924E3E}">
      <dgm:prSet/>
      <dgm:spPr/>
      <dgm:t>
        <a:bodyPr/>
        <a:lstStyle/>
        <a:p>
          <a:endParaRPr lang="ru-RU"/>
        </a:p>
      </dgm:t>
    </dgm:pt>
    <dgm:pt modelId="{62953D27-823B-4280-82F7-E1A330CC8DDA}">
      <dgm:prSet/>
      <dgm:spPr/>
      <dgm:t>
        <a:bodyPr/>
        <a:lstStyle/>
        <a:p>
          <a:pPr rtl="0"/>
          <a:r>
            <a:rPr lang="ru-RU" smtClean="0"/>
            <a:t>«Союзники»</a:t>
          </a:r>
          <a:endParaRPr lang="ru-RU"/>
        </a:p>
      </dgm:t>
    </dgm:pt>
    <dgm:pt modelId="{861BD79A-483D-47AF-B488-E86FF17F50C2}" type="parTrans" cxnId="{74497BA4-5C30-4A53-98D4-C6CB92F542AB}">
      <dgm:prSet/>
      <dgm:spPr/>
      <dgm:t>
        <a:bodyPr/>
        <a:lstStyle/>
        <a:p>
          <a:endParaRPr lang="ru-RU"/>
        </a:p>
      </dgm:t>
    </dgm:pt>
    <dgm:pt modelId="{7EE6FC5A-7DE1-4B5F-9AED-46F1585868F7}" type="sibTrans" cxnId="{74497BA4-5C30-4A53-98D4-C6CB92F542AB}">
      <dgm:prSet/>
      <dgm:spPr/>
      <dgm:t>
        <a:bodyPr/>
        <a:lstStyle/>
        <a:p>
          <a:endParaRPr lang="ru-RU"/>
        </a:p>
      </dgm:t>
    </dgm:pt>
    <dgm:pt modelId="{A14A9F39-329A-4B43-A02D-123CACFE0D9D}">
      <dgm:prSet/>
      <dgm:spPr/>
      <dgm:t>
        <a:bodyPr/>
        <a:lstStyle/>
        <a:p>
          <a:pPr rtl="0"/>
          <a:r>
            <a:rPr lang="ru-RU" dirty="0" smtClean="0"/>
            <a:t>«Интересанты»</a:t>
          </a:r>
          <a:endParaRPr lang="ru-RU" dirty="0"/>
        </a:p>
      </dgm:t>
    </dgm:pt>
    <dgm:pt modelId="{882D03E3-E0E0-4E3A-B333-9374C28C4F26}" type="parTrans" cxnId="{657B52A3-0C65-4CF3-8F5C-B70BE5BA7D94}">
      <dgm:prSet/>
      <dgm:spPr/>
      <dgm:t>
        <a:bodyPr/>
        <a:lstStyle/>
        <a:p>
          <a:endParaRPr lang="ru-RU"/>
        </a:p>
      </dgm:t>
    </dgm:pt>
    <dgm:pt modelId="{5C05B9B9-3C83-4966-8C75-2A01EED9C923}" type="sibTrans" cxnId="{657B52A3-0C65-4CF3-8F5C-B70BE5BA7D94}">
      <dgm:prSet/>
      <dgm:spPr/>
      <dgm:t>
        <a:bodyPr/>
        <a:lstStyle/>
        <a:p>
          <a:endParaRPr lang="ru-RU"/>
        </a:p>
      </dgm:t>
    </dgm:pt>
    <dgm:pt modelId="{5CBA878E-344A-4C7F-BA17-6D8972F7D94C}">
      <dgm:prSet/>
      <dgm:spPr/>
      <dgm:t>
        <a:bodyPr/>
        <a:lstStyle/>
        <a:p>
          <a:pPr rtl="0"/>
          <a:r>
            <a:rPr lang="ru-RU" dirty="0" smtClean="0"/>
            <a:t>Эксперты</a:t>
          </a:r>
          <a:endParaRPr lang="ru-RU" dirty="0"/>
        </a:p>
      </dgm:t>
    </dgm:pt>
    <dgm:pt modelId="{D11957D2-5910-4657-8122-C5EBA549461C}" type="parTrans" cxnId="{426DE8B1-C72E-49B0-8C7E-097A260A28D9}">
      <dgm:prSet/>
      <dgm:spPr/>
      <dgm:t>
        <a:bodyPr/>
        <a:lstStyle/>
        <a:p>
          <a:endParaRPr lang="ru-RU"/>
        </a:p>
      </dgm:t>
    </dgm:pt>
    <dgm:pt modelId="{EDAC46B0-957A-46C6-991A-D9C60C0BDFAC}" type="sibTrans" cxnId="{426DE8B1-C72E-49B0-8C7E-097A260A28D9}">
      <dgm:prSet/>
      <dgm:spPr/>
      <dgm:t>
        <a:bodyPr/>
        <a:lstStyle/>
        <a:p>
          <a:endParaRPr lang="ru-RU"/>
        </a:p>
      </dgm:t>
    </dgm:pt>
    <dgm:pt modelId="{2D69D399-C83B-4BB7-8E96-30BA0E2473DF}" type="pres">
      <dgm:prSet presAssocID="{823BD2B6-D587-487A-83EA-58855A7E075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FE367D0-7468-4B70-941E-0195CF4E8EF9}" type="pres">
      <dgm:prSet presAssocID="{86023234-7D0F-4E18-B924-1DE7943CBC37}" presName="composite" presStyleCnt="0"/>
      <dgm:spPr/>
    </dgm:pt>
    <dgm:pt modelId="{09719319-1A70-45DB-80D9-DC96C18F54CA}" type="pres">
      <dgm:prSet presAssocID="{86023234-7D0F-4E18-B924-1DE7943CBC37}" presName="parTx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F6A941-1109-41BD-9D97-B47B1B9C52F6}" type="pres">
      <dgm:prSet presAssocID="{86023234-7D0F-4E18-B924-1DE7943CBC37}" presName="parSh" presStyleLbl="node1" presStyleIdx="0" presStyleCnt="2"/>
      <dgm:spPr/>
      <dgm:t>
        <a:bodyPr/>
        <a:lstStyle/>
        <a:p>
          <a:endParaRPr lang="ru-RU"/>
        </a:p>
      </dgm:t>
    </dgm:pt>
    <dgm:pt modelId="{2E4489AA-5B2F-453F-8574-E283EC843AB5}" type="pres">
      <dgm:prSet presAssocID="{86023234-7D0F-4E18-B924-1DE7943CBC37}" presName="desTx" presStyleLbl="fgAcc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FBE618-2AFA-4E9A-BE45-EE55EBCD7056}" type="pres">
      <dgm:prSet presAssocID="{4E06B5CA-E160-442F-889A-9108923B8572}" presName="sibTrans" presStyleLbl="sibTrans2D1" presStyleIdx="0" presStyleCnt="1"/>
      <dgm:spPr/>
      <dgm:t>
        <a:bodyPr/>
        <a:lstStyle/>
        <a:p>
          <a:endParaRPr lang="ru-RU"/>
        </a:p>
      </dgm:t>
    </dgm:pt>
    <dgm:pt modelId="{DE4796FF-FC48-40DE-982C-9BB9F28A67FC}" type="pres">
      <dgm:prSet presAssocID="{4E06B5CA-E160-442F-889A-9108923B8572}" presName="connTx" presStyleLbl="sibTrans2D1" presStyleIdx="0" presStyleCnt="1"/>
      <dgm:spPr/>
      <dgm:t>
        <a:bodyPr/>
        <a:lstStyle/>
        <a:p>
          <a:endParaRPr lang="ru-RU"/>
        </a:p>
      </dgm:t>
    </dgm:pt>
    <dgm:pt modelId="{04C5827E-7AF3-4B52-A5BC-C0D3F325F7A1}" type="pres">
      <dgm:prSet presAssocID="{5D328263-9C35-4550-BDEB-6510B64DB3FE}" presName="composite" presStyleCnt="0"/>
      <dgm:spPr/>
    </dgm:pt>
    <dgm:pt modelId="{656C24D8-37E1-4B72-BE4E-8ED073D13A19}" type="pres">
      <dgm:prSet presAssocID="{5D328263-9C35-4550-BDEB-6510B64DB3FE}" presName="parTx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E07ACD-7187-4BDC-83B0-C7861A7795B2}" type="pres">
      <dgm:prSet presAssocID="{5D328263-9C35-4550-BDEB-6510B64DB3FE}" presName="parSh" presStyleLbl="node1" presStyleIdx="1" presStyleCnt="2"/>
      <dgm:spPr/>
      <dgm:t>
        <a:bodyPr/>
        <a:lstStyle/>
        <a:p>
          <a:endParaRPr lang="ru-RU"/>
        </a:p>
      </dgm:t>
    </dgm:pt>
    <dgm:pt modelId="{95E66947-C570-4B0F-A1F9-07D27E919BC0}" type="pres">
      <dgm:prSet presAssocID="{5D328263-9C35-4550-BDEB-6510B64DB3FE}" presName="desTx" presStyleLbl="fgAcc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4ED597A-849F-4AD7-A58D-42554FB2C90F}" type="presOf" srcId="{A0BCEE03-0890-4EC9-9497-61A3904088DB}" destId="{2E4489AA-5B2F-453F-8574-E283EC843AB5}" srcOrd="0" destOrd="1" presId="urn:microsoft.com/office/officeart/2005/8/layout/process3"/>
    <dgm:cxn modelId="{1FDF6171-209D-473F-ABC4-9E89213EC2A5}" type="presOf" srcId="{62953D27-823B-4280-82F7-E1A330CC8DDA}" destId="{95E66947-C570-4B0F-A1F9-07D27E919BC0}" srcOrd="0" destOrd="1" presId="urn:microsoft.com/office/officeart/2005/8/layout/process3"/>
    <dgm:cxn modelId="{426DE8B1-C72E-49B0-8C7E-097A260A28D9}" srcId="{5D328263-9C35-4550-BDEB-6510B64DB3FE}" destId="{5CBA878E-344A-4C7F-BA17-6D8972F7D94C}" srcOrd="3" destOrd="0" parTransId="{D11957D2-5910-4657-8122-C5EBA549461C}" sibTransId="{EDAC46B0-957A-46C6-991A-D9C60C0BDFAC}"/>
    <dgm:cxn modelId="{8943BF11-00F7-4A32-A608-19CB2DAE8D1B}" type="presOf" srcId="{5D328263-9C35-4550-BDEB-6510B64DB3FE}" destId="{656C24D8-37E1-4B72-BE4E-8ED073D13A19}" srcOrd="0" destOrd="0" presId="urn:microsoft.com/office/officeart/2005/8/layout/process3"/>
    <dgm:cxn modelId="{74497BA4-5C30-4A53-98D4-C6CB92F542AB}" srcId="{5D328263-9C35-4550-BDEB-6510B64DB3FE}" destId="{62953D27-823B-4280-82F7-E1A330CC8DDA}" srcOrd="1" destOrd="0" parTransId="{861BD79A-483D-47AF-B488-E86FF17F50C2}" sibTransId="{7EE6FC5A-7DE1-4B5F-9AED-46F1585868F7}"/>
    <dgm:cxn modelId="{B2477463-33F6-40FF-86E1-B682D82076E8}" srcId="{823BD2B6-D587-487A-83EA-58855A7E0757}" destId="{5D328263-9C35-4550-BDEB-6510B64DB3FE}" srcOrd="1" destOrd="0" parTransId="{A0C10FCB-2037-4E38-9AD2-0F28E32A7255}" sibTransId="{28196B03-7194-497D-824A-AF17EBEB93F1}"/>
    <dgm:cxn modelId="{9365D001-FB30-4944-9199-A306AD924E3E}" srcId="{5D328263-9C35-4550-BDEB-6510B64DB3FE}" destId="{1720D5F0-575C-406B-AEBC-2F76ABF4AA1D}" srcOrd="0" destOrd="0" parTransId="{88A83AF8-552D-4C09-A098-44AD1FFFCBB2}" sibTransId="{27AF2D79-4200-4BA6-A2F6-038E73C7856C}"/>
    <dgm:cxn modelId="{0023CEFB-A8DB-4DB6-BD95-EC193BA8EA3D}" type="presOf" srcId="{86023234-7D0F-4E18-B924-1DE7943CBC37}" destId="{6CF6A941-1109-41BD-9D97-B47B1B9C52F6}" srcOrd="1" destOrd="0" presId="urn:microsoft.com/office/officeart/2005/8/layout/process3"/>
    <dgm:cxn modelId="{5FB3AD9E-6A98-4E07-9E57-2F1CC217FDE7}" srcId="{86023234-7D0F-4E18-B924-1DE7943CBC37}" destId="{A0BCEE03-0890-4EC9-9497-61A3904088DB}" srcOrd="1" destOrd="0" parTransId="{2091A518-AA7D-4D1F-91BD-AB5DEEE32B4D}" sibTransId="{C3252A35-B518-449D-B31C-BCBD3BAFCC7D}"/>
    <dgm:cxn modelId="{657B52A3-0C65-4CF3-8F5C-B70BE5BA7D94}" srcId="{5D328263-9C35-4550-BDEB-6510B64DB3FE}" destId="{A14A9F39-329A-4B43-A02D-123CACFE0D9D}" srcOrd="2" destOrd="0" parTransId="{882D03E3-E0E0-4E3A-B333-9374C28C4F26}" sibTransId="{5C05B9B9-3C83-4966-8C75-2A01EED9C923}"/>
    <dgm:cxn modelId="{0F57744A-3792-487D-BB56-3DC9840F8823}" type="presOf" srcId="{B223FAA0-34C4-4F69-8B2C-46141669E961}" destId="{2E4489AA-5B2F-453F-8574-E283EC843AB5}" srcOrd="0" destOrd="0" presId="urn:microsoft.com/office/officeart/2005/8/layout/process3"/>
    <dgm:cxn modelId="{9F2AD1DC-A51D-4F7F-AA7D-7C8A9EC8D7D9}" type="presOf" srcId="{4E06B5CA-E160-442F-889A-9108923B8572}" destId="{4FFBE618-2AFA-4E9A-BE45-EE55EBCD7056}" srcOrd="0" destOrd="0" presId="urn:microsoft.com/office/officeart/2005/8/layout/process3"/>
    <dgm:cxn modelId="{3B5B568D-6584-4B52-8089-90922E69EAA8}" srcId="{86023234-7D0F-4E18-B924-1DE7943CBC37}" destId="{B223FAA0-34C4-4F69-8B2C-46141669E961}" srcOrd="0" destOrd="0" parTransId="{A8061479-34C7-4959-93FE-2892C5C59FC5}" sibTransId="{BCC67DE4-FCF9-4595-860F-98BD8FB7116E}"/>
    <dgm:cxn modelId="{D52ED7B1-C985-4F5A-BF94-4ADAFAF02875}" type="presOf" srcId="{A14A9F39-329A-4B43-A02D-123CACFE0D9D}" destId="{95E66947-C570-4B0F-A1F9-07D27E919BC0}" srcOrd="0" destOrd="2" presId="urn:microsoft.com/office/officeart/2005/8/layout/process3"/>
    <dgm:cxn modelId="{0556D8CD-218A-4DCA-93A5-D6E8FC9306DC}" type="presOf" srcId="{823BD2B6-D587-487A-83EA-58855A7E0757}" destId="{2D69D399-C83B-4BB7-8E96-30BA0E2473DF}" srcOrd="0" destOrd="0" presId="urn:microsoft.com/office/officeart/2005/8/layout/process3"/>
    <dgm:cxn modelId="{9FAF0667-F59B-4650-A2BB-064381B9C216}" type="presOf" srcId="{5CBA878E-344A-4C7F-BA17-6D8972F7D94C}" destId="{95E66947-C570-4B0F-A1F9-07D27E919BC0}" srcOrd="0" destOrd="3" presId="urn:microsoft.com/office/officeart/2005/8/layout/process3"/>
    <dgm:cxn modelId="{29329B2D-2FE9-4B4B-8034-C3A9A654C5EE}" type="presOf" srcId="{1720D5F0-575C-406B-AEBC-2F76ABF4AA1D}" destId="{95E66947-C570-4B0F-A1F9-07D27E919BC0}" srcOrd="0" destOrd="0" presId="urn:microsoft.com/office/officeart/2005/8/layout/process3"/>
    <dgm:cxn modelId="{52860FE8-5154-4C7F-AFF3-C1A64C98D1CB}" type="presOf" srcId="{86023234-7D0F-4E18-B924-1DE7943CBC37}" destId="{09719319-1A70-45DB-80D9-DC96C18F54CA}" srcOrd="0" destOrd="0" presId="urn:microsoft.com/office/officeart/2005/8/layout/process3"/>
    <dgm:cxn modelId="{C4D34279-ACC2-4F93-B3B0-E689DF24E74A}" srcId="{823BD2B6-D587-487A-83EA-58855A7E0757}" destId="{86023234-7D0F-4E18-B924-1DE7943CBC37}" srcOrd="0" destOrd="0" parTransId="{208E94D4-E4D4-4397-9DFF-8D04D01D15AE}" sibTransId="{4E06B5CA-E160-442F-889A-9108923B8572}"/>
    <dgm:cxn modelId="{7FF12729-1A9D-4AAE-B8BB-873B57DA40EF}" type="presOf" srcId="{5D328263-9C35-4550-BDEB-6510B64DB3FE}" destId="{A6E07ACD-7187-4BDC-83B0-C7861A7795B2}" srcOrd="1" destOrd="0" presId="urn:microsoft.com/office/officeart/2005/8/layout/process3"/>
    <dgm:cxn modelId="{96FD92B2-DA7B-40DA-9A28-85C09A2F2097}" type="presOf" srcId="{4E06B5CA-E160-442F-889A-9108923B8572}" destId="{DE4796FF-FC48-40DE-982C-9BB9F28A67FC}" srcOrd="1" destOrd="0" presId="urn:microsoft.com/office/officeart/2005/8/layout/process3"/>
    <dgm:cxn modelId="{6A302881-9CA7-4410-B435-3AA3992552BE}" type="presParOf" srcId="{2D69D399-C83B-4BB7-8E96-30BA0E2473DF}" destId="{EFE367D0-7468-4B70-941E-0195CF4E8EF9}" srcOrd="0" destOrd="0" presId="urn:microsoft.com/office/officeart/2005/8/layout/process3"/>
    <dgm:cxn modelId="{D9A7A1AE-3FC4-4BC0-A93B-659B04CF49A2}" type="presParOf" srcId="{EFE367D0-7468-4B70-941E-0195CF4E8EF9}" destId="{09719319-1A70-45DB-80D9-DC96C18F54CA}" srcOrd="0" destOrd="0" presId="urn:microsoft.com/office/officeart/2005/8/layout/process3"/>
    <dgm:cxn modelId="{E75737CA-5BB9-4FE8-9DC6-A047E5EDFC99}" type="presParOf" srcId="{EFE367D0-7468-4B70-941E-0195CF4E8EF9}" destId="{6CF6A941-1109-41BD-9D97-B47B1B9C52F6}" srcOrd="1" destOrd="0" presId="urn:microsoft.com/office/officeart/2005/8/layout/process3"/>
    <dgm:cxn modelId="{8F120A5E-8BFA-47FA-8F65-D981D0421ADD}" type="presParOf" srcId="{EFE367D0-7468-4B70-941E-0195CF4E8EF9}" destId="{2E4489AA-5B2F-453F-8574-E283EC843AB5}" srcOrd="2" destOrd="0" presId="urn:microsoft.com/office/officeart/2005/8/layout/process3"/>
    <dgm:cxn modelId="{0DBC7E14-14E9-4935-8E19-F03F5B2F0ADC}" type="presParOf" srcId="{2D69D399-C83B-4BB7-8E96-30BA0E2473DF}" destId="{4FFBE618-2AFA-4E9A-BE45-EE55EBCD7056}" srcOrd="1" destOrd="0" presId="urn:microsoft.com/office/officeart/2005/8/layout/process3"/>
    <dgm:cxn modelId="{E47F5E8C-ADBA-4A59-A1EB-27AB3D49B945}" type="presParOf" srcId="{4FFBE618-2AFA-4E9A-BE45-EE55EBCD7056}" destId="{DE4796FF-FC48-40DE-982C-9BB9F28A67FC}" srcOrd="0" destOrd="0" presId="urn:microsoft.com/office/officeart/2005/8/layout/process3"/>
    <dgm:cxn modelId="{662ED31F-A113-4BDA-A52C-F24340B9D2A0}" type="presParOf" srcId="{2D69D399-C83B-4BB7-8E96-30BA0E2473DF}" destId="{04C5827E-7AF3-4B52-A5BC-C0D3F325F7A1}" srcOrd="2" destOrd="0" presId="urn:microsoft.com/office/officeart/2005/8/layout/process3"/>
    <dgm:cxn modelId="{CF3AEC87-3A62-4DE4-B79B-539279C02C67}" type="presParOf" srcId="{04C5827E-7AF3-4B52-A5BC-C0D3F325F7A1}" destId="{656C24D8-37E1-4B72-BE4E-8ED073D13A19}" srcOrd="0" destOrd="0" presId="urn:microsoft.com/office/officeart/2005/8/layout/process3"/>
    <dgm:cxn modelId="{E93E2F64-32B2-4572-AC08-3DA6E3D635C8}" type="presParOf" srcId="{04C5827E-7AF3-4B52-A5BC-C0D3F325F7A1}" destId="{A6E07ACD-7187-4BDC-83B0-C7861A7795B2}" srcOrd="1" destOrd="0" presId="urn:microsoft.com/office/officeart/2005/8/layout/process3"/>
    <dgm:cxn modelId="{8FA2C9D8-FBFE-4D2F-9ECB-6DB0ACD80079}" type="presParOf" srcId="{04C5827E-7AF3-4B52-A5BC-C0D3F325F7A1}" destId="{95E66947-C570-4B0F-A1F9-07D27E919BC0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70BA26B1-86E4-43E8-BD11-F7E4FD049234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E5D9F73-E976-4847-8472-CEB693B5F1BD}">
      <dgm:prSet custT="1"/>
      <dgm:spPr/>
      <dgm:t>
        <a:bodyPr/>
        <a:lstStyle/>
        <a:p>
          <a:pPr rtl="0"/>
          <a:r>
            <a:rPr lang="ru-RU" sz="1800" b="1" dirty="0" smtClean="0"/>
            <a:t>Открытость</a:t>
          </a:r>
          <a:r>
            <a:rPr lang="ru-RU" sz="1800" dirty="0" smtClean="0"/>
            <a:t> </a:t>
          </a:r>
          <a:endParaRPr lang="ru-RU" sz="1800" dirty="0"/>
        </a:p>
      </dgm:t>
    </dgm:pt>
    <dgm:pt modelId="{3C138371-BC68-418F-BCED-5E92B99CC7DD}" type="parTrans" cxnId="{C52310D0-1041-45C5-8ACF-07B45877C92A}">
      <dgm:prSet/>
      <dgm:spPr/>
      <dgm:t>
        <a:bodyPr/>
        <a:lstStyle/>
        <a:p>
          <a:endParaRPr lang="ru-RU"/>
        </a:p>
      </dgm:t>
    </dgm:pt>
    <dgm:pt modelId="{4DFECC1B-C36A-4053-A7B9-F27BA46A51CE}" type="sibTrans" cxnId="{C52310D0-1041-45C5-8ACF-07B45877C92A}">
      <dgm:prSet/>
      <dgm:spPr/>
      <dgm:t>
        <a:bodyPr/>
        <a:lstStyle/>
        <a:p>
          <a:endParaRPr lang="ru-RU"/>
        </a:p>
      </dgm:t>
    </dgm:pt>
    <dgm:pt modelId="{46885FC1-7FC9-461D-A503-89D49F302D30}">
      <dgm:prSet/>
      <dgm:spPr/>
      <dgm:t>
        <a:bodyPr/>
        <a:lstStyle/>
        <a:p>
          <a:pPr rtl="0"/>
          <a:r>
            <a:rPr lang="ru-RU" dirty="0" smtClean="0"/>
            <a:t>- информирование о предстоящем процессе</a:t>
          </a:r>
          <a:endParaRPr lang="ru-RU" dirty="0"/>
        </a:p>
      </dgm:t>
    </dgm:pt>
    <dgm:pt modelId="{9B3D2D64-A012-4D69-BA70-DCD8F927C0D3}" type="parTrans" cxnId="{967711D4-12C8-4FC9-94AD-07BBCECAFBC2}">
      <dgm:prSet/>
      <dgm:spPr/>
      <dgm:t>
        <a:bodyPr/>
        <a:lstStyle/>
        <a:p>
          <a:endParaRPr lang="ru-RU"/>
        </a:p>
      </dgm:t>
    </dgm:pt>
    <dgm:pt modelId="{2CD6891A-5B24-4956-A73D-B451A2BC5FA1}" type="sibTrans" cxnId="{967711D4-12C8-4FC9-94AD-07BBCECAFBC2}">
      <dgm:prSet/>
      <dgm:spPr/>
      <dgm:t>
        <a:bodyPr/>
        <a:lstStyle/>
        <a:p>
          <a:endParaRPr lang="ru-RU"/>
        </a:p>
      </dgm:t>
    </dgm:pt>
    <dgm:pt modelId="{4E393912-3A33-41E1-A723-50A1C1745AEB}">
      <dgm:prSet custT="1"/>
      <dgm:spPr/>
      <dgm:t>
        <a:bodyPr/>
        <a:lstStyle/>
        <a:p>
          <a:pPr rtl="0"/>
          <a:r>
            <a:rPr lang="ru-RU" sz="1800" b="1" dirty="0" err="1" smtClean="0"/>
            <a:t>Коммуника-ция</a:t>
          </a:r>
          <a:endParaRPr lang="ru-RU" sz="1600" b="1" dirty="0"/>
        </a:p>
      </dgm:t>
    </dgm:pt>
    <dgm:pt modelId="{0636DA49-B1B2-4631-9CE5-0DF241506856}" type="parTrans" cxnId="{79564BDB-4EE4-4270-A25D-815F77B043FC}">
      <dgm:prSet/>
      <dgm:spPr/>
      <dgm:t>
        <a:bodyPr/>
        <a:lstStyle/>
        <a:p>
          <a:endParaRPr lang="ru-RU"/>
        </a:p>
      </dgm:t>
    </dgm:pt>
    <dgm:pt modelId="{CD9DABCE-6A93-4261-9EB2-C43AED714772}" type="sibTrans" cxnId="{79564BDB-4EE4-4270-A25D-815F77B043FC}">
      <dgm:prSet/>
      <dgm:spPr/>
      <dgm:t>
        <a:bodyPr/>
        <a:lstStyle/>
        <a:p>
          <a:endParaRPr lang="ru-RU"/>
        </a:p>
      </dgm:t>
    </dgm:pt>
    <dgm:pt modelId="{8F0D3479-9B7B-4E2D-8A58-F14321054927}">
      <dgm:prSet/>
      <dgm:spPr/>
      <dgm:t>
        <a:bodyPr/>
        <a:lstStyle/>
        <a:p>
          <a:pPr rtl="0"/>
          <a:r>
            <a:rPr lang="ru-RU" dirty="0" smtClean="0"/>
            <a:t>- диалог и обсуждение процессов и результатов</a:t>
          </a:r>
          <a:endParaRPr lang="ru-RU" dirty="0"/>
        </a:p>
      </dgm:t>
    </dgm:pt>
    <dgm:pt modelId="{4F28ADDE-FD01-4BEB-BBE4-2555816A7DEB}" type="parTrans" cxnId="{7E570ED5-389A-4C6E-930E-9BF794C942C0}">
      <dgm:prSet/>
      <dgm:spPr/>
      <dgm:t>
        <a:bodyPr/>
        <a:lstStyle/>
        <a:p>
          <a:endParaRPr lang="ru-RU"/>
        </a:p>
      </dgm:t>
    </dgm:pt>
    <dgm:pt modelId="{08B0BBD7-6576-4C35-9B09-014AB2A63278}" type="sibTrans" cxnId="{7E570ED5-389A-4C6E-930E-9BF794C942C0}">
      <dgm:prSet/>
      <dgm:spPr/>
      <dgm:t>
        <a:bodyPr/>
        <a:lstStyle/>
        <a:p>
          <a:endParaRPr lang="ru-RU"/>
        </a:p>
      </dgm:t>
    </dgm:pt>
    <dgm:pt modelId="{BBBC2CEC-623E-42C1-A0B3-E7BD8DE6CA06}">
      <dgm:prSet custT="1"/>
      <dgm:spPr/>
      <dgm:t>
        <a:bodyPr/>
        <a:lstStyle/>
        <a:p>
          <a:pPr rtl="0"/>
          <a:r>
            <a:rPr lang="ru-RU" sz="1800" b="1" dirty="0" smtClean="0"/>
            <a:t>Конструктив-</a:t>
          </a:r>
          <a:r>
            <a:rPr lang="ru-RU" sz="1800" b="1" dirty="0" err="1" smtClean="0"/>
            <a:t>ность</a:t>
          </a:r>
          <a:endParaRPr lang="ru-RU" sz="1600" b="1" dirty="0"/>
        </a:p>
      </dgm:t>
    </dgm:pt>
    <dgm:pt modelId="{88198264-FF19-4D47-9F44-CFF53B775674}" type="parTrans" cxnId="{B1076814-4D13-4A15-9ED8-5F54CD51D003}">
      <dgm:prSet/>
      <dgm:spPr/>
      <dgm:t>
        <a:bodyPr/>
        <a:lstStyle/>
        <a:p>
          <a:endParaRPr lang="ru-RU"/>
        </a:p>
      </dgm:t>
    </dgm:pt>
    <dgm:pt modelId="{4B499553-67D4-463E-A2B6-B846182332A1}" type="sibTrans" cxnId="{B1076814-4D13-4A15-9ED8-5F54CD51D003}">
      <dgm:prSet/>
      <dgm:spPr/>
      <dgm:t>
        <a:bodyPr/>
        <a:lstStyle/>
        <a:p>
          <a:endParaRPr lang="ru-RU"/>
        </a:p>
      </dgm:t>
    </dgm:pt>
    <dgm:pt modelId="{CE1DE8CE-E00E-4BAD-8013-AFEE02CF523B}">
      <dgm:prSet/>
      <dgm:spPr/>
      <dgm:t>
        <a:bodyPr/>
        <a:lstStyle/>
        <a:p>
          <a:pPr rtl="0"/>
          <a:r>
            <a:rPr lang="ru-RU" dirty="0" smtClean="0"/>
            <a:t>- рекомендации по улучшению ситуации</a:t>
          </a:r>
          <a:endParaRPr lang="ru-RU" dirty="0"/>
        </a:p>
      </dgm:t>
    </dgm:pt>
    <dgm:pt modelId="{E5D7AC7A-C9CD-4254-801C-CA70E95B5C79}" type="parTrans" cxnId="{6BCD54F0-7F57-486F-AFD0-C250E1ED9E71}">
      <dgm:prSet/>
      <dgm:spPr/>
      <dgm:t>
        <a:bodyPr/>
        <a:lstStyle/>
        <a:p>
          <a:endParaRPr lang="ru-RU"/>
        </a:p>
      </dgm:t>
    </dgm:pt>
    <dgm:pt modelId="{2390258E-33FE-466B-A936-8763BCC1BFAA}" type="sibTrans" cxnId="{6BCD54F0-7F57-486F-AFD0-C250E1ED9E71}">
      <dgm:prSet/>
      <dgm:spPr/>
      <dgm:t>
        <a:bodyPr/>
        <a:lstStyle/>
        <a:p>
          <a:endParaRPr lang="ru-RU"/>
        </a:p>
      </dgm:t>
    </dgm:pt>
    <dgm:pt modelId="{A445D8A1-FF7C-46A9-9566-54B0AC5CDE5C}" type="pres">
      <dgm:prSet presAssocID="{70BA26B1-86E4-43E8-BD11-F7E4FD049234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4438B3CD-517E-4678-AEC1-83ED5F06B768}" type="pres">
      <dgm:prSet presAssocID="{4E5D9F73-E976-4847-8472-CEB693B5F1BD}" presName="thickLine" presStyleLbl="alignNode1" presStyleIdx="0" presStyleCnt="3"/>
      <dgm:spPr/>
    </dgm:pt>
    <dgm:pt modelId="{A16FB08A-BA2C-41E6-A74D-8F5E6B210772}" type="pres">
      <dgm:prSet presAssocID="{4E5D9F73-E976-4847-8472-CEB693B5F1BD}" presName="horz1" presStyleCnt="0"/>
      <dgm:spPr/>
    </dgm:pt>
    <dgm:pt modelId="{EB56AC83-5F04-4100-AB68-D90C23BF7156}" type="pres">
      <dgm:prSet presAssocID="{4E5D9F73-E976-4847-8472-CEB693B5F1BD}" presName="tx1" presStyleLbl="revTx" presStyleIdx="0" presStyleCnt="6"/>
      <dgm:spPr/>
      <dgm:t>
        <a:bodyPr/>
        <a:lstStyle/>
        <a:p>
          <a:endParaRPr lang="ru-RU"/>
        </a:p>
      </dgm:t>
    </dgm:pt>
    <dgm:pt modelId="{498111D6-EA43-4CD8-98DD-3012507206BE}" type="pres">
      <dgm:prSet presAssocID="{4E5D9F73-E976-4847-8472-CEB693B5F1BD}" presName="vert1" presStyleCnt="0"/>
      <dgm:spPr/>
    </dgm:pt>
    <dgm:pt modelId="{AF4B56BE-7026-4A13-B37E-1A33432EB6CF}" type="pres">
      <dgm:prSet presAssocID="{46885FC1-7FC9-461D-A503-89D49F302D30}" presName="vertSpace2a" presStyleCnt="0"/>
      <dgm:spPr/>
    </dgm:pt>
    <dgm:pt modelId="{1445D0BE-9A0A-405C-A552-AF74109BE93E}" type="pres">
      <dgm:prSet presAssocID="{46885FC1-7FC9-461D-A503-89D49F302D30}" presName="horz2" presStyleCnt="0"/>
      <dgm:spPr/>
    </dgm:pt>
    <dgm:pt modelId="{1F6165F8-D7F3-4D40-992B-94160F1A23F3}" type="pres">
      <dgm:prSet presAssocID="{46885FC1-7FC9-461D-A503-89D49F302D30}" presName="horzSpace2" presStyleCnt="0"/>
      <dgm:spPr/>
    </dgm:pt>
    <dgm:pt modelId="{06A36E12-612A-43C4-9182-0D234DDE2A41}" type="pres">
      <dgm:prSet presAssocID="{46885FC1-7FC9-461D-A503-89D49F302D30}" presName="tx2" presStyleLbl="revTx" presStyleIdx="1" presStyleCnt="6"/>
      <dgm:spPr/>
      <dgm:t>
        <a:bodyPr/>
        <a:lstStyle/>
        <a:p>
          <a:endParaRPr lang="ru-RU"/>
        </a:p>
      </dgm:t>
    </dgm:pt>
    <dgm:pt modelId="{0B74773C-5B71-4E35-8FA2-927C0AA17AF6}" type="pres">
      <dgm:prSet presAssocID="{46885FC1-7FC9-461D-A503-89D49F302D30}" presName="vert2" presStyleCnt="0"/>
      <dgm:spPr/>
    </dgm:pt>
    <dgm:pt modelId="{BBF95A77-136B-4F26-A279-2BEDD640C688}" type="pres">
      <dgm:prSet presAssocID="{46885FC1-7FC9-461D-A503-89D49F302D30}" presName="thinLine2b" presStyleLbl="callout" presStyleIdx="0" presStyleCnt="3"/>
      <dgm:spPr/>
    </dgm:pt>
    <dgm:pt modelId="{95981326-130D-4E1C-A392-D1598FA6B81B}" type="pres">
      <dgm:prSet presAssocID="{46885FC1-7FC9-461D-A503-89D49F302D30}" presName="vertSpace2b" presStyleCnt="0"/>
      <dgm:spPr/>
    </dgm:pt>
    <dgm:pt modelId="{75DB530A-CCCE-401C-87D1-39C1C9EDFE36}" type="pres">
      <dgm:prSet presAssocID="{4E393912-3A33-41E1-A723-50A1C1745AEB}" presName="thickLine" presStyleLbl="alignNode1" presStyleIdx="1" presStyleCnt="3"/>
      <dgm:spPr/>
    </dgm:pt>
    <dgm:pt modelId="{4A31F5EC-4EC8-4E9F-BF44-17265D80FCD3}" type="pres">
      <dgm:prSet presAssocID="{4E393912-3A33-41E1-A723-50A1C1745AEB}" presName="horz1" presStyleCnt="0"/>
      <dgm:spPr/>
    </dgm:pt>
    <dgm:pt modelId="{48C533DD-956E-48A8-96B7-A79B09F05B89}" type="pres">
      <dgm:prSet presAssocID="{4E393912-3A33-41E1-A723-50A1C1745AEB}" presName="tx1" presStyleLbl="revTx" presStyleIdx="2" presStyleCnt="6"/>
      <dgm:spPr/>
      <dgm:t>
        <a:bodyPr/>
        <a:lstStyle/>
        <a:p>
          <a:endParaRPr lang="ru-RU"/>
        </a:p>
      </dgm:t>
    </dgm:pt>
    <dgm:pt modelId="{85A8B141-E029-4EA2-A88D-2EC2FA28C551}" type="pres">
      <dgm:prSet presAssocID="{4E393912-3A33-41E1-A723-50A1C1745AEB}" presName="vert1" presStyleCnt="0"/>
      <dgm:spPr/>
    </dgm:pt>
    <dgm:pt modelId="{A5B1843F-3046-49A1-A4B3-8A83AE7D046A}" type="pres">
      <dgm:prSet presAssocID="{8F0D3479-9B7B-4E2D-8A58-F14321054927}" presName="vertSpace2a" presStyleCnt="0"/>
      <dgm:spPr/>
    </dgm:pt>
    <dgm:pt modelId="{FCE09229-D2AC-4CD2-8898-3250F569FFBB}" type="pres">
      <dgm:prSet presAssocID="{8F0D3479-9B7B-4E2D-8A58-F14321054927}" presName="horz2" presStyleCnt="0"/>
      <dgm:spPr/>
    </dgm:pt>
    <dgm:pt modelId="{2AEE6E92-25D7-4E6C-AED3-69DE4DF8EC8A}" type="pres">
      <dgm:prSet presAssocID="{8F0D3479-9B7B-4E2D-8A58-F14321054927}" presName="horzSpace2" presStyleCnt="0"/>
      <dgm:spPr/>
    </dgm:pt>
    <dgm:pt modelId="{3B19A30D-12A7-46CB-B9E9-7BC39BC63760}" type="pres">
      <dgm:prSet presAssocID="{8F0D3479-9B7B-4E2D-8A58-F14321054927}" presName="tx2" presStyleLbl="revTx" presStyleIdx="3" presStyleCnt="6"/>
      <dgm:spPr/>
      <dgm:t>
        <a:bodyPr/>
        <a:lstStyle/>
        <a:p>
          <a:endParaRPr lang="ru-RU"/>
        </a:p>
      </dgm:t>
    </dgm:pt>
    <dgm:pt modelId="{48B15FB7-AE9C-491B-9690-2658567B34B1}" type="pres">
      <dgm:prSet presAssocID="{8F0D3479-9B7B-4E2D-8A58-F14321054927}" presName="vert2" presStyleCnt="0"/>
      <dgm:spPr/>
    </dgm:pt>
    <dgm:pt modelId="{72C2C5EA-F659-4DCB-8029-687D493A9121}" type="pres">
      <dgm:prSet presAssocID="{8F0D3479-9B7B-4E2D-8A58-F14321054927}" presName="thinLine2b" presStyleLbl="callout" presStyleIdx="1" presStyleCnt="3"/>
      <dgm:spPr/>
    </dgm:pt>
    <dgm:pt modelId="{A6F398F2-F310-4BE9-A030-1BCF16A716B7}" type="pres">
      <dgm:prSet presAssocID="{8F0D3479-9B7B-4E2D-8A58-F14321054927}" presName="vertSpace2b" presStyleCnt="0"/>
      <dgm:spPr/>
    </dgm:pt>
    <dgm:pt modelId="{C0368DAF-B49F-4475-AE52-093F92CEF12A}" type="pres">
      <dgm:prSet presAssocID="{BBBC2CEC-623E-42C1-A0B3-E7BD8DE6CA06}" presName="thickLine" presStyleLbl="alignNode1" presStyleIdx="2" presStyleCnt="3"/>
      <dgm:spPr/>
    </dgm:pt>
    <dgm:pt modelId="{1793CE31-BACE-445B-AB33-0193A1EB3438}" type="pres">
      <dgm:prSet presAssocID="{BBBC2CEC-623E-42C1-A0B3-E7BD8DE6CA06}" presName="horz1" presStyleCnt="0"/>
      <dgm:spPr/>
    </dgm:pt>
    <dgm:pt modelId="{6280F572-3329-4D72-AC3F-2B4496126F16}" type="pres">
      <dgm:prSet presAssocID="{BBBC2CEC-623E-42C1-A0B3-E7BD8DE6CA06}" presName="tx1" presStyleLbl="revTx" presStyleIdx="4" presStyleCnt="6"/>
      <dgm:spPr/>
      <dgm:t>
        <a:bodyPr/>
        <a:lstStyle/>
        <a:p>
          <a:endParaRPr lang="ru-RU"/>
        </a:p>
      </dgm:t>
    </dgm:pt>
    <dgm:pt modelId="{223BDB07-6114-471D-A4D5-5B64ACE3689F}" type="pres">
      <dgm:prSet presAssocID="{BBBC2CEC-623E-42C1-A0B3-E7BD8DE6CA06}" presName="vert1" presStyleCnt="0"/>
      <dgm:spPr/>
    </dgm:pt>
    <dgm:pt modelId="{8DF24B04-0AB0-4284-94B4-2AC703D055F2}" type="pres">
      <dgm:prSet presAssocID="{CE1DE8CE-E00E-4BAD-8013-AFEE02CF523B}" presName="vertSpace2a" presStyleCnt="0"/>
      <dgm:spPr/>
    </dgm:pt>
    <dgm:pt modelId="{C3FBE47D-BE8A-4FB4-AB92-C9BBA28EA3A6}" type="pres">
      <dgm:prSet presAssocID="{CE1DE8CE-E00E-4BAD-8013-AFEE02CF523B}" presName="horz2" presStyleCnt="0"/>
      <dgm:spPr/>
    </dgm:pt>
    <dgm:pt modelId="{2D1963EA-1425-4CBF-998E-A160400D25C2}" type="pres">
      <dgm:prSet presAssocID="{CE1DE8CE-E00E-4BAD-8013-AFEE02CF523B}" presName="horzSpace2" presStyleCnt="0"/>
      <dgm:spPr/>
    </dgm:pt>
    <dgm:pt modelId="{677FD217-9B82-41EC-9455-EF014AEF0BF3}" type="pres">
      <dgm:prSet presAssocID="{CE1DE8CE-E00E-4BAD-8013-AFEE02CF523B}" presName="tx2" presStyleLbl="revTx" presStyleIdx="5" presStyleCnt="6"/>
      <dgm:spPr/>
      <dgm:t>
        <a:bodyPr/>
        <a:lstStyle/>
        <a:p>
          <a:endParaRPr lang="ru-RU"/>
        </a:p>
      </dgm:t>
    </dgm:pt>
    <dgm:pt modelId="{2C15550C-489B-4B23-8D27-EF9541A9957A}" type="pres">
      <dgm:prSet presAssocID="{CE1DE8CE-E00E-4BAD-8013-AFEE02CF523B}" presName="vert2" presStyleCnt="0"/>
      <dgm:spPr/>
    </dgm:pt>
    <dgm:pt modelId="{36B789F7-2652-4411-8531-7FD0BE0CED49}" type="pres">
      <dgm:prSet presAssocID="{CE1DE8CE-E00E-4BAD-8013-AFEE02CF523B}" presName="thinLine2b" presStyleLbl="callout" presStyleIdx="2" presStyleCnt="3"/>
      <dgm:spPr/>
    </dgm:pt>
    <dgm:pt modelId="{F3C2B8A8-19EB-4516-BC9B-F1FB5A51AC98}" type="pres">
      <dgm:prSet presAssocID="{CE1DE8CE-E00E-4BAD-8013-AFEE02CF523B}" presName="vertSpace2b" presStyleCnt="0"/>
      <dgm:spPr/>
    </dgm:pt>
  </dgm:ptLst>
  <dgm:cxnLst>
    <dgm:cxn modelId="{6BCCAAD8-5557-473A-834B-A21DD88257FB}" type="presOf" srcId="{CE1DE8CE-E00E-4BAD-8013-AFEE02CF523B}" destId="{677FD217-9B82-41EC-9455-EF014AEF0BF3}" srcOrd="0" destOrd="0" presId="urn:microsoft.com/office/officeart/2008/layout/LinedList"/>
    <dgm:cxn modelId="{C52310D0-1041-45C5-8ACF-07B45877C92A}" srcId="{70BA26B1-86E4-43E8-BD11-F7E4FD049234}" destId="{4E5D9F73-E976-4847-8472-CEB693B5F1BD}" srcOrd="0" destOrd="0" parTransId="{3C138371-BC68-418F-BCED-5E92B99CC7DD}" sibTransId="{4DFECC1B-C36A-4053-A7B9-F27BA46A51CE}"/>
    <dgm:cxn modelId="{7E570ED5-389A-4C6E-930E-9BF794C942C0}" srcId="{4E393912-3A33-41E1-A723-50A1C1745AEB}" destId="{8F0D3479-9B7B-4E2D-8A58-F14321054927}" srcOrd="0" destOrd="0" parTransId="{4F28ADDE-FD01-4BEB-BBE4-2555816A7DEB}" sibTransId="{08B0BBD7-6576-4C35-9B09-014AB2A63278}"/>
    <dgm:cxn modelId="{B1076814-4D13-4A15-9ED8-5F54CD51D003}" srcId="{70BA26B1-86E4-43E8-BD11-F7E4FD049234}" destId="{BBBC2CEC-623E-42C1-A0B3-E7BD8DE6CA06}" srcOrd="2" destOrd="0" parTransId="{88198264-FF19-4D47-9F44-CFF53B775674}" sibTransId="{4B499553-67D4-463E-A2B6-B846182332A1}"/>
    <dgm:cxn modelId="{6ADE9AD2-F28C-416B-9E5C-8AE2991A0CA6}" type="presOf" srcId="{70BA26B1-86E4-43E8-BD11-F7E4FD049234}" destId="{A445D8A1-FF7C-46A9-9566-54B0AC5CDE5C}" srcOrd="0" destOrd="0" presId="urn:microsoft.com/office/officeart/2008/layout/LinedList"/>
    <dgm:cxn modelId="{7F8A48DA-BB9D-4F72-9BEE-82377D7F4EF7}" type="presOf" srcId="{8F0D3479-9B7B-4E2D-8A58-F14321054927}" destId="{3B19A30D-12A7-46CB-B9E9-7BC39BC63760}" srcOrd="0" destOrd="0" presId="urn:microsoft.com/office/officeart/2008/layout/LinedList"/>
    <dgm:cxn modelId="{BF1592D0-2B34-40DE-BC38-09BC69D47EF2}" type="presOf" srcId="{BBBC2CEC-623E-42C1-A0B3-E7BD8DE6CA06}" destId="{6280F572-3329-4D72-AC3F-2B4496126F16}" srcOrd="0" destOrd="0" presId="urn:microsoft.com/office/officeart/2008/layout/LinedList"/>
    <dgm:cxn modelId="{6BCD54F0-7F57-486F-AFD0-C250E1ED9E71}" srcId="{BBBC2CEC-623E-42C1-A0B3-E7BD8DE6CA06}" destId="{CE1DE8CE-E00E-4BAD-8013-AFEE02CF523B}" srcOrd="0" destOrd="0" parTransId="{E5D7AC7A-C9CD-4254-801C-CA70E95B5C79}" sibTransId="{2390258E-33FE-466B-A936-8763BCC1BFAA}"/>
    <dgm:cxn modelId="{9CDAD1B0-34FA-4907-BAAA-288A256D00BE}" type="presOf" srcId="{4E393912-3A33-41E1-A723-50A1C1745AEB}" destId="{48C533DD-956E-48A8-96B7-A79B09F05B89}" srcOrd="0" destOrd="0" presId="urn:microsoft.com/office/officeart/2008/layout/LinedList"/>
    <dgm:cxn modelId="{967711D4-12C8-4FC9-94AD-07BBCECAFBC2}" srcId="{4E5D9F73-E976-4847-8472-CEB693B5F1BD}" destId="{46885FC1-7FC9-461D-A503-89D49F302D30}" srcOrd="0" destOrd="0" parTransId="{9B3D2D64-A012-4D69-BA70-DCD8F927C0D3}" sibTransId="{2CD6891A-5B24-4956-A73D-B451A2BC5FA1}"/>
    <dgm:cxn modelId="{79564BDB-4EE4-4270-A25D-815F77B043FC}" srcId="{70BA26B1-86E4-43E8-BD11-F7E4FD049234}" destId="{4E393912-3A33-41E1-A723-50A1C1745AEB}" srcOrd="1" destOrd="0" parTransId="{0636DA49-B1B2-4631-9CE5-0DF241506856}" sibTransId="{CD9DABCE-6A93-4261-9EB2-C43AED714772}"/>
    <dgm:cxn modelId="{357D7718-D64A-4E6A-A8FE-CB34D916A035}" type="presOf" srcId="{4E5D9F73-E976-4847-8472-CEB693B5F1BD}" destId="{EB56AC83-5F04-4100-AB68-D90C23BF7156}" srcOrd="0" destOrd="0" presId="urn:microsoft.com/office/officeart/2008/layout/LinedList"/>
    <dgm:cxn modelId="{9C81DDA0-E299-4FD2-8CAE-4BB4180146F6}" type="presOf" srcId="{46885FC1-7FC9-461D-A503-89D49F302D30}" destId="{06A36E12-612A-43C4-9182-0D234DDE2A41}" srcOrd="0" destOrd="0" presId="urn:microsoft.com/office/officeart/2008/layout/LinedList"/>
    <dgm:cxn modelId="{2078F285-10CA-4D6E-85A9-FB397E560A4F}" type="presParOf" srcId="{A445D8A1-FF7C-46A9-9566-54B0AC5CDE5C}" destId="{4438B3CD-517E-4678-AEC1-83ED5F06B768}" srcOrd="0" destOrd="0" presId="urn:microsoft.com/office/officeart/2008/layout/LinedList"/>
    <dgm:cxn modelId="{E6CDF6BF-D877-4148-B2A9-C70AB0FE4B42}" type="presParOf" srcId="{A445D8A1-FF7C-46A9-9566-54B0AC5CDE5C}" destId="{A16FB08A-BA2C-41E6-A74D-8F5E6B210772}" srcOrd="1" destOrd="0" presId="urn:microsoft.com/office/officeart/2008/layout/LinedList"/>
    <dgm:cxn modelId="{512890BF-D1CD-4A03-95E4-1DC6BE9EAE0E}" type="presParOf" srcId="{A16FB08A-BA2C-41E6-A74D-8F5E6B210772}" destId="{EB56AC83-5F04-4100-AB68-D90C23BF7156}" srcOrd="0" destOrd="0" presId="urn:microsoft.com/office/officeart/2008/layout/LinedList"/>
    <dgm:cxn modelId="{AC706C9F-8975-4A8F-A8D2-FC169ECECFCA}" type="presParOf" srcId="{A16FB08A-BA2C-41E6-A74D-8F5E6B210772}" destId="{498111D6-EA43-4CD8-98DD-3012507206BE}" srcOrd="1" destOrd="0" presId="urn:microsoft.com/office/officeart/2008/layout/LinedList"/>
    <dgm:cxn modelId="{3B8C70C9-077F-4E89-9C5F-DFB57031869D}" type="presParOf" srcId="{498111D6-EA43-4CD8-98DD-3012507206BE}" destId="{AF4B56BE-7026-4A13-B37E-1A33432EB6CF}" srcOrd="0" destOrd="0" presId="urn:microsoft.com/office/officeart/2008/layout/LinedList"/>
    <dgm:cxn modelId="{DD813DC7-031E-490E-9DBB-D32269041871}" type="presParOf" srcId="{498111D6-EA43-4CD8-98DD-3012507206BE}" destId="{1445D0BE-9A0A-405C-A552-AF74109BE93E}" srcOrd="1" destOrd="0" presId="urn:microsoft.com/office/officeart/2008/layout/LinedList"/>
    <dgm:cxn modelId="{5E258324-753C-49D2-8DA4-EBF606A3C4B9}" type="presParOf" srcId="{1445D0BE-9A0A-405C-A552-AF74109BE93E}" destId="{1F6165F8-D7F3-4D40-992B-94160F1A23F3}" srcOrd="0" destOrd="0" presId="urn:microsoft.com/office/officeart/2008/layout/LinedList"/>
    <dgm:cxn modelId="{0845A704-B2AE-4A0D-92FF-9C921B96F419}" type="presParOf" srcId="{1445D0BE-9A0A-405C-A552-AF74109BE93E}" destId="{06A36E12-612A-43C4-9182-0D234DDE2A41}" srcOrd="1" destOrd="0" presId="urn:microsoft.com/office/officeart/2008/layout/LinedList"/>
    <dgm:cxn modelId="{B93836E7-46AD-4E1C-9978-BA988B2DB6CC}" type="presParOf" srcId="{1445D0BE-9A0A-405C-A552-AF74109BE93E}" destId="{0B74773C-5B71-4E35-8FA2-927C0AA17AF6}" srcOrd="2" destOrd="0" presId="urn:microsoft.com/office/officeart/2008/layout/LinedList"/>
    <dgm:cxn modelId="{8D4D0041-8BB0-40D3-A00F-1339FF286903}" type="presParOf" srcId="{498111D6-EA43-4CD8-98DD-3012507206BE}" destId="{BBF95A77-136B-4F26-A279-2BEDD640C688}" srcOrd="2" destOrd="0" presId="urn:microsoft.com/office/officeart/2008/layout/LinedList"/>
    <dgm:cxn modelId="{671F708D-019F-4ADC-B8CC-86F70BC80DF9}" type="presParOf" srcId="{498111D6-EA43-4CD8-98DD-3012507206BE}" destId="{95981326-130D-4E1C-A392-D1598FA6B81B}" srcOrd="3" destOrd="0" presId="urn:microsoft.com/office/officeart/2008/layout/LinedList"/>
    <dgm:cxn modelId="{F3C9D871-1CA8-48F7-A70F-3B1826477C46}" type="presParOf" srcId="{A445D8A1-FF7C-46A9-9566-54B0AC5CDE5C}" destId="{75DB530A-CCCE-401C-87D1-39C1C9EDFE36}" srcOrd="2" destOrd="0" presId="urn:microsoft.com/office/officeart/2008/layout/LinedList"/>
    <dgm:cxn modelId="{5C444AB9-89CC-49AB-B5D8-2E508AE4917E}" type="presParOf" srcId="{A445D8A1-FF7C-46A9-9566-54B0AC5CDE5C}" destId="{4A31F5EC-4EC8-4E9F-BF44-17265D80FCD3}" srcOrd="3" destOrd="0" presId="urn:microsoft.com/office/officeart/2008/layout/LinedList"/>
    <dgm:cxn modelId="{1ABFF02A-69BF-4DA0-A5D8-BBCDDA8FF5DA}" type="presParOf" srcId="{4A31F5EC-4EC8-4E9F-BF44-17265D80FCD3}" destId="{48C533DD-956E-48A8-96B7-A79B09F05B89}" srcOrd="0" destOrd="0" presId="urn:microsoft.com/office/officeart/2008/layout/LinedList"/>
    <dgm:cxn modelId="{13766798-CFA7-420C-9D65-6BDA709C52CF}" type="presParOf" srcId="{4A31F5EC-4EC8-4E9F-BF44-17265D80FCD3}" destId="{85A8B141-E029-4EA2-A88D-2EC2FA28C551}" srcOrd="1" destOrd="0" presId="urn:microsoft.com/office/officeart/2008/layout/LinedList"/>
    <dgm:cxn modelId="{CE7B0CF2-3B9E-46FF-A5BF-F37029E51272}" type="presParOf" srcId="{85A8B141-E029-4EA2-A88D-2EC2FA28C551}" destId="{A5B1843F-3046-49A1-A4B3-8A83AE7D046A}" srcOrd="0" destOrd="0" presId="urn:microsoft.com/office/officeart/2008/layout/LinedList"/>
    <dgm:cxn modelId="{039DEB68-0D0A-4FC4-9718-FBAB8865190E}" type="presParOf" srcId="{85A8B141-E029-4EA2-A88D-2EC2FA28C551}" destId="{FCE09229-D2AC-4CD2-8898-3250F569FFBB}" srcOrd="1" destOrd="0" presId="urn:microsoft.com/office/officeart/2008/layout/LinedList"/>
    <dgm:cxn modelId="{070928D6-25AE-4D2C-8C81-0C3884665AF7}" type="presParOf" srcId="{FCE09229-D2AC-4CD2-8898-3250F569FFBB}" destId="{2AEE6E92-25D7-4E6C-AED3-69DE4DF8EC8A}" srcOrd="0" destOrd="0" presId="urn:microsoft.com/office/officeart/2008/layout/LinedList"/>
    <dgm:cxn modelId="{66B2ABFA-0CC5-4DAA-92BD-6D1CB66065FC}" type="presParOf" srcId="{FCE09229-D2AC-4CD2-8898-3250F569FFBB}" destId="{3B19A30D-12A7-46CB-B9E9-7BC39BC63760}" srcOrd="1" destOrd="0" presId="urn:microsoft.com/office/officeart/2008/layout/LinedList"/>
    <dgm:cxn modelId="{73AF1421-DE1A-4E88-93AC-CFA92B835F3E}" type="presParOf" srcId="{FCE09229-D2AC-4CD2-8898-3250F569FFBB}" destId="{48B15FB7-AE9C-491B-9690-2658567B34B1}" srcOrd="2" destOrd="0" presId="urn:microsoft.com/office/officeart/2008/layout/LinedList"/>
    <dgm:cxn modelId="{09DCA634-8311-4F63-A93F-DFB58D3BFAAE}" type="presParOf" srcId="{85A8B141-E029-4EA2-A88D-2EC2FA28C551}" destId="{72C2C5EA-F659-4DCB-8029-687D493A9121}" srcOrd="2" destOrd="0" presId="urn:microsoft.com/office/officeart/2008/layout/LinedList"/>
    <dgm:cxn modelId="{E34B63D0-5D8C-4F27-84BA-697632ECFA85}" type="presParOf" srcId="{85A8B141-E029-4EA2-A88D-2EC2FA28C551}" destId="{A6F398F2-F310-4BE9-A030-1BCF16A716B7}" srcOrd="3" destOrd="0" presId="urn:microsoft.com/office/officeart/2008/layout/LinedList"/>
    <dgm:cxn modelId="{297395D0-0963-4481-8B7A-1057BE167087}" type="presParOf" srcId="{A445D8A1-FF7C-46A9-9566-54B0AC5CDE5C}" destId="{C0368DAF-B49F-4475-AE52-093F92CEF12A}" srcOrd="4" destOrd="0" presId="urn:microsoft.com/office/officeart/2008/layout/LinedList"/>
    <dgm:cxn modelId="{39C8BFDD-E044-4B3D-98BB-65E3DA29FFFF}" type="presParOf" srcId="{A445D8A1-FF7C-46A9-9566-54B0AC5CDE5C}" destId="{1793CE31-BACE-445B-AB33-0193A1EB3438}" srcOrd="5" destOrd="0" presId="urn:microsoft.com/office/officeart/2008/layout/LinedList"/>
    <dgm:cxn modelId="{0D10B339-C1B1-42C0-B0F0-5E595F467FAE}" type="presParOf" srcId="{1793CE31-BACE-445B-AB33-0193A1EB3438}" destId="{6280F572-3329-4D72-AC3F-2B4496126F16}" srcOrd="0" destOrd="0" presId="urn:microsoft.com/office/officeart/2008/layout/LinedList"/>
    <dgm:cxn modelId="{5850C23B-E549-4BCE-8AFA-43AAA261FF91}" type="presParOf" srcId="{1793CE31-BACE-445B-AB33-0193A1EB3438}" destId="{223BDB07-6114-471D-A4D5-5B64ACE3689F}" srcOrd="1" destOrd="0" presId="urn:microsoft.com/office/officeart/2008/layout/LinedList"/>
    <dgm:cxn modelId="{55ADC2A7-9CA9-44EB-9896-39A6C5A1775E}" type="presParOf" srcId="{223BDB07-6114-471D-A4D5-5B64ACE3689F}" destId="{8DF24B04-0AB0-4284-94B4-2AC703D055F2}" srcOrd="0" destOrd="0" presId="urn:microsoft.com/office/officeart/2008/layout/LinedList"/>
    <dgm:cxn modelId="{33E81009-4688-4EAC-9133-0B9244374EC7}" type="presParOf" srcId="{223BDB07-6114-471D-A4D5-5B64ACE3689F}" destId="{C3FBE47D-BE8A-4FB4-AB92-C9BBA28EA3A6}" srcOrd="1" destOrd="0" presId="urn:microsoft.com/office/officeart/2008/layout/LinedList"/>
    <dgm:cxn modelId="{D8648260-0D64-4331-98BE-930DD5DB6DE4}" type="presParOf" srcId="{C3FBE47D-BE8A-4FB4-AB92-C9BBA28EA3A6}" destId="{2D1963EA-1425-4CBF-998E-A160400D25C2}" srcOrd="0" destOrd="0" presId="urn:microsoft.com/office/officeart/2008/layout/LinedList"/>
    <dgm:cxn modelId="{FCFFFB3D-3061-4220-AA4C-E7D81168BD49}" type="presParOf" srcId="{C3FBE47D-BE8A-4FB4-AB92-C9BBA28EA3A6}" destId="{677FD217-9B82-41EC-9455-EF014AEF0BF3}" srcOrd="1" destOrd="0" presId="urn:microsoft.com/office/officeart/2008/layout/LinedList"/>
    <dgm:cxn modelId="{14D05760-35E8-41DE-A4BB-57FEDB692218}" type="presParOf" srcId="{C3FBE47D-BE8A-4FB4-AB92-C9BBA28EA3A6}" destId="{2C15550C-489B-4B23-8D27-EF9541A9957A}" srcOrd="2" destOrd="0" presId="urn:microsoft.com/office/officeart/2008/layout/LinedList"/>
    <dgm:cxn modelId="{9272700F-52E1-4079-B01B-AF4AE7EAA707}" type="presParOf" srcId="{223BDB07-6114-471D-A4D5-5B64ACE3689F}" destId="{36B789F7-2652-4411-8531-7FD0BE0CED49}" srcOrd="2" destOrd="0" presId="urn:microsoft.com/office/officeart/2008/layout/LinedList"/>
    <dgm:cxn modelId="{E62E6972-BEC9-456E-AE7E-BA766149EEF2}" type="presParOf" srcId="{223BDB07-6114-471D-A4D5-5B64ACE3689F}" destId="{F3C2B8A8-19EB-4516-BC9B-F1FB5A51AC98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07C1AA39-1381-4C76-88E1-F881BCB690B4}" type="doc">
      <dgm:prSet loTypeId="urn:microsoft.com/office/officeart/2005/8/layout/hProcess9" loCatId="process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84C73C07-58D8-42D7-B2BE-A76AB24277A3}">
      <dgm:prSet/>
      <dgm:spPr/>
      <dgm:t>
        <a:bodyPr/>
        <a:lstStyle/>
        <a:p>
          <a:pPr rtl="0"/>
          <a:r>
            <a:rPr lang="ru-RU" smtClean="0"/>
            <a:t>Что мы можем сделать сами?</a:t>
          </a:r>
          <a:endParaRPr lang="ru-RU"/>
        </a:p>
      </dgm:t>
    </dgm:pt>
    <dgm:pt modelId="{3A2DE61C-FE45-4867-A23E-75CBC84D716C}" type="parTrans" cxnId="{4D71E498-D0EF-4E1B-BF88-42A3F8A74652}">
      <dgm:prSet/>
      <dgm:spPr/>
      <dgm:t>
        <a:bodyPr/>
        <a:lstStyle/>
        <a:p>
          <a:endParaRPr lang="ru-RU"/>
        </a:p>
      </dgm:t>
    </dgm:pt>
    <dgm:pt modelId="{573AF700-646B-4611-B7AF-EDEDC284BD59}" type="sibTrans" cxnId="{4D71E498-D0EF-4E1B-BF88-42A3F8A74652}">
      <dgm:prSet/>
      <dgm:spPr/>
      <dgm:t>
        <a:bodyPr/>
        <a:lstStyle/>
        <a:p>
          <a:endParaRPr lang="ru-RU"/>
        </a:p>
      </dgm:t>
    </dgm:pt>
    <dgm:pt modelId="{081DF171-AD23-4AFE-B89F-3991594D57D9}">
      <dgm:prSet/>
      <dgm:spPr/>
      <dgm:t>
        <a:bodyPr/>
        <a:lstStyle/>
        <a:p>
          <a:pPr rtl="0"/>
          <a:r>
            <a:rPr lang="ru-RU" smtClean="0"/>
            <a:t>Кто и в чем нам может помочь? </a:t>
          </a:r>
          <a:endParaRPr lang="ru-RU"/>
        </a:p>
      </dgm:t>
    </dgm:pt>
    <dgm:pt modelId="{F29F735A-5EBA-4CDF-918E-F59D69476506}" type="parTrans" cxnId="{6354C753-B1D7-4A4B-878A-0C5216B3703F}">
      <dgm:prSet/>
      <dgm:spPr/>
      <dgm:t>
        <a:bodyPr/>
        <a:lstStyle/>
        <a:p>
          <a:endParaRPr lang="ru-RU"/>
        </a:p>
      </dgm:t>
    </dgm:pt>
    <dgm:pt modelId="{E18610E4-6D66-4F1D-8C73-5A06CB4638B4}" type="sibTrans" cxnId="{6354C753-B1D7-4A4B-878A-0C5216B3703F}">
      <dgm:prSet/>
      <dgm:spPr/>
      <dgm:t>
        <a:bodyPr/>
        <a:lstStyle/>
        <a:p>
          <a:endParaRPr lang="ru-RU"/>
        </a:p>
      </dgm:t>
    </dgm:pt>
    <dgm:pt modelId="{7579DE76-81D3-4F14-ABD2-DA57683B0935}" type="pres">
      <dgm:prSet presAssocID="{07C1AA39-1381-4C76-88E1-F881BCB690B4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43E488F-A239-485E-BB63-AB577F6EDA0E}" type="pres">
      <dgm:prSet presAssocID="{07C1AA39-1381-4C76-88E1-F881BCB690B4}" presName="arrow" presStyleLbl="bgShp" presStyleIdx="0" presStyleCnt="1"/>
      <dgm:spPr/>
    </dgm:pt>
    <dgm:pt modelId="{65EFAD5C-7A80-4124-BA5B-18CE81DB2F1C}" type="pres">
      <dgm:prSet presAssocID="{07C1AA39-1381-4C76-88E1-F881BCB690B4}" presName="linearProcess" presStyleCnt="0"/>
      <dgm:spPr/>
    </dgm:pt>
    <dgm:pt modelId="{2FFE53EE-5ED1-400B-88EC-D6B575061EC4}" type="pres">
      <dgm:prSet presAssocID="{84C73C07-58D8-42D7-B2BE-A76AB24277A3}" presName="text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FDA77B-F53A-487D-80DB-307B34378AC3}" type="pres">
      <dgm:prSet presAssocID="{573AF700-646B-4611-B7AF-EDEDC284BD59}" presName="sibTrans" presStyleCnt="0"/>
      <dgm:spPr/>
    </dgm:pt>
    <dgm:pt modelId="{D1790410-4C7C-4698-B09E-DE24F56B5388}" type="pres">
      <dgm:prSet presAssocID="{081DF171-AD23-4AFE-B89F-3991594D57D9}" presName="text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D71E498-D0EF-4E1B-BF88-42A3F8A74652}" srcId="{07C1AA39-1381-4C76-88E1-F881BCB690B4}" destId="{84C73C07-58D8-42D7-B2BE-A76AB24277A3}" srcOrd="0" destOrd="0" parTransId="{3A2DE61C-FE45-4867-A23E-75CBC84D716C}" sibTransId="{573AF700-646B-4611-B7AF-EDEDC284BD59}"/>
    <dgm:cxn modelId="{2289A244-9A65-41AD-B7C5-E16D5C81600D}" type="presOf" srcId="{081DF171-AD23-4AFE-B89F-3991594D57D9}" destId="{D1790410-4C7C-4698-B09E-DE24F56B5388}" srcOrd="0" destOrd="0" presId="urn:microsoft.com/office/officeart/2005/8/layout/hProcess9"/>
    <dgm:cxn modelId="{A5958619-E07C-4B18-B70A-7F82C8109CC9}" type="presOf" srcId="{84C73C07-58D8-42D7-B2BE-A76AB24277A3}" destId="{2FFE53EE-5ED1-400B-88EC-D6B575061EC4}" srcOrd="0" destOrd="0" presId="urn:microsoft.com/office/officeart/2005/8/layout/hProcess9"/>
    <dgm:cxn modelId="{6354C753-B1D7-4A4B-878A-0C5216B3703F}" srcId="{07C1AA39-1381-4C76-88E1-F881BCB690B4}" destId="{081DF171-AD23-4AFE-B89F-3991594D57D9}" srcOrd="1" destOrd="0" parTransId="{F29F735A-5EBA-4CDF-918E-F59D69476506}" sibTransId="{E18610E4-6D66-4F1D-8C73-5A06CB4638B4}"/>
    <dgm:cxn modelId="{F6ACCD80-63F2-40FE-A26E-FAE9D5B35194}" type="presOf" srcId="{07C1AA39-1381-4C76-88E1-F881BCB690B4}" destId="{7579DE76-81D3-4F14-ABD2-DA57683B0935}" srcOrd="0" destOrd="0" presId="urn:microsoft.com/office/officeart/2005/8/layout/hProcess9"/>
    <dgm:cxn modelId="{FEE8C300-3A9B-4766-9657-393CA849B9A1}" type="presParOf" srcId="{7579DE76-81D3-4F14-ABD2-DA57683B0935}" destId="{643E488F-A239-485E-BB63-AB577F6EDA0E}" srcOrd="0" destOrd="0" presId="urn:microsoft.com/office/officeart/2005/8/layout/hProcess9"/>
    <dgm:cxn modelId="{1D397E4C-A7AF-4CE7-B44D-9DA57051E08C}" type="presParOf" srcId="{7579DE76-81D3-4F14-ABD2-DA57683B0935}" destId="{65EFAD5C-7A80-4124-BA5B-18CE81DB2F1C}" srcOrd="1" destOrd="0" presId="urn:microsoft.com/office/officeart/2005/8/layout/hProcess9"/>
    <dgm:cxn modelId="{1367888D-9138-4D89-AFBC-B279812F6516}" type="presParOf" srcId="{65EFAD5C-7A80-4124-BA5B-18CE81DB2F1C}" destId="{2FFE53EE-5ED1-400B-88EC-D6B575061EC4}" srcOrd="0" destOrd="0" presId="urn:microsoft.com/office/officeart/2005/8/layout/hProcess9"/>
    <dgm:cxn modelId="{C8469E72-02B8-4504-9C91-C8174595D93F}" type="presParOf" srcId="{65EFAD5C-7A80-4124-BA5B-18CE81DB2F1C}" destId="{32FDA77B-F53A-487D-80DB-307B34378AC3}" srcOrd="1" destOrd="0" presId="urn:microsoft.com/office/officeart/2005/8/layout/hProcess9"/>
    <dgm:cxn modelId="{1ADDEBF0-9754-4596-8382-14122B179513}" type="presParOf" srcId="{65EFAD5C-7A80-4124-BA5B-18CE81DB2F1C}" destId="{D1790410-4C7C-4698-B09E-DE24F56B5388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09EA6FC-8341-4821-B22C-576333CBD33B}" type="doc">
      <dgm:prSet loTypeId="urn:microsoft.com/office/officeart/2005/8/layout/list1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800CD362-1F41-47B5-9B55-95A02381C8C9}">
      <dgm:prSet custT="1"/>
      <dgm:spPr/>
      <dgm:t>
        <a:bodyPr/>
        <a:lstStyle/>
        <a:p>
          <a:pPr rtl="0"/>
          <a:r>
            <a:rPr lang="ru-RU" sz="28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Базовый модуль</a:t>
          </a:r>
          <a:endParaRPr lang="ru-RU" sz="2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C56F23A-CE30-410D-922C-4E5FED5F2B7A}" type="parTrans" cxnId="{D879DF08-4D96-4450-8C37-304CCAD4E646}">
      <dgm:prSet/>
      <dgm:spPr/>
      <dgm:t>
        <a:bodyPr/>
        <a:lstStyle/>
        <a:p>
          <a:endParaRPr lang="ru-RU"/>
        </a:p>
      </dgm:t>
    </dgm:pt>
    <dgm:pt modelId="{5792EA57-1D22-4DB4-841D-E785EC82197E}" type="sibTrans" cxnId="{D879DF08-4D96-4450-8C37-304CCAD4E646}">
      <dgm:prSet/>
      <dgm:spPr/>
      <dgm:t>
        <a:bodyPr/>
        <a:lstStyle/>
        <a:p>
          <a:endParaRPr lang="ru-RU"/>
        </a:p>
      </dgm:t>
    </dgm:pt>
    <dgm:pt modelId="{1BD522CB-55F4-45A2-841F-4C4EE6299044}">
      <dgm:prSet/>
      <dgm:spPr/>
      <dgm:t>
        <a:bodyPr/>
        <a:lstStyle/>
        <a:p>
          <a:pPr rtl="0"/>
          <a:r>
            <a:rPr lang="ru-RU" smtClean="0"/>
            <a:t>Основные понятия и смыслы</a:t>
          </a:r>
          <a:endParaRPr lang="ru-RU"/>
        </a:p>
      </dgm:t>
    </dgm:pt>
    <dgm:pt modelId="{0DC56C90-AE06-4EFE-B3B1-E3B2D142614B}" type="parTrans" cxnId="{77740780-A9C9-4556-89A5-4323C63321C7}">
      <dgm:prSet/>
      <dgm:spPr/>
      <dgm:t>
        <a:bodyPr/>
        <a:lstStyle/>
        <a:p>
          <a:endParaRPr lang="ru-RU"/>
        </a:p>
      </dgm:t>
    </dgm:pt>
    <dgm:pt modelId="{D631457F-EDED-4EEB-96DE-27B9DE10ADDD}" type="sibTrans" cxnId="{77740780-A9C9-4556-89A5-4323C63321C7}">
      <dgm:prSet/>
      <dgm:spPr/>
      <dgm:t>
        <a:bodyPr/>
        <a:lstStyle/>
        <a:p>
          <a:endParaRPr lang="ru-RU"/>
        </a:p>
      </dgm:t>
    </dgm:pt>
    <dgm:pt modelId="{68F904C4-49B8-4AE7-A0C9-AF361E9F67E6}">
      <dgm:prSet/>
      <dgm:spPr/>
      <dgm:t>
        <a:bodyPr/>
        <a:lstStyle/>
        <a:p>
          <a:pPr rtl="0"/>
          <a:r>
            <a:rPr lang="ru-RU" smtClean="0"/>
            <a:t>Нормативное регулирование</a:t>
          </a:r>
          <a:endParaRPr lang="ru-RU"/>
        </a:p>
      </dgm:t>
    </dgm:pt>
    <dgm:pt modelId="{1E9FB644-32C2-4D14-8572-E55A57A90F53}" type="parTrans" cxnId="{1DA4D074-3484-42AC-8B31-49588CB2B0BA}">
      <dgm:prSet/>
      <dgm:spPr/>
      <dgm:t>
        <a:bodyPr/>
        <a:lstStyle/>
        <a:p>
          <a:endParaRPr lang="ru-RU"/>
        </a:p>
      </dgm:t>
    </dgm:pt>
    <dgm:pt modelId="{1D26C93A-D6BC-4B28-935A-13E566BB0F91}" type="sibTrans" cxnId="{1DA4D074-3484-42AC-8B31-49588CB2B0BA}">
      <dgm:prSet/>
      <dgm:spPr/>
      <dgm:t>
        <a:bodyPr/>
        <a:lstStyle/>
        <a:p>
          <a:endParaRPr lang="ru-RU"/>
        </a:p>
      </dgm:t>
    </dgm:pt>
    <dgm:pt modelId="{42EE0AC6-D693-47F6-AF96-4E207C98746F}">
      <dgm:prSet/>
      <dgm:spPr/>
      <dgm:t>
        <a:bodyPr/>
        <a:lstStyle/>
        <a:p>
          <a:pPr rtl="0"/>
          <a:r>
            <a:rPr lang="ru-RU" smtClean="0"/>
            <a:t>ОК в управлении образованием</a:t>
          </a:r>
          <a:endParaRPr lang="ru-RU"/>
        </a:p>
      </dgm:t>
    </dgm:pt>
    <dgm:pt modelId="{BE631B52-D36C-41A4-B72B-8E9F1E51D93E}" type="parTrans" cxnId="{06F67B7F-3249-4B68-9625-E7F29F9F9EB3}">
      <dgm:prSet/>
      <dgm:spPr/>
      <dgm:t>
        <a:bodyPr/>
        <a:lstStyle/>
        <a:p>
          <a:endParaRPr lang="ru-RU"/>
        </a:p>
      </dgm:t>
    </dgm:pt>
    <dgm:pt modelId="{18553C44-CF71-45EC-89FE-93DF987C93CC}" type="sibTrans" cxnId="{06F67B7F-3249-4B68-9625-E7F29F9F9EB3}">
      <dgm:prSet/>
      <dgm:spPr/>
      <dgm:t>
        <a:bodyPr/>
        <a:lstStyle/>
        <a:p>
          <a:endParaRPr lang="ru-RU"/>
        </a:p>
      </dgm:t>
    </dgm:pt>
    <dgm:pt modelId="{91399982-63A6-4377-AFB3-8AA187A0629E}">
      <dgm:prSet/>
      <dgm:spPr/>
      <dgm:t>
        <a:bodyPr/>
        <a:lstStyle/>
        <a:p>
          <a:pPr rtl="0"/>
          <a:r>
            <a:rPr lang="ru-RU" smtClean="0"/>
            <a:t>Алгоритм проведения</a:t>
          </a:r>
          <a:endParaRPr lang="ru-RU"/>
        </a:p>
      </dgm:t>
    </dgm:pt>
    <dgm:pt modelId="{12077F27-1495-42DA-9A93-C085C503A192}" type="parTrans" cxnId="{42EF7903-79E1-4BF1-A813-2F9D81E8B68A}">
      <dgm:prSet/>
      <dgm:spPr/>
      <dgm:t>
        <a:bodyPr/>
        <a:lstStyle/>
        <a:p>
          <a:endParaRPr lang="ru-RU"/>
        </a:p>
      </dgm:t>
    </dgm:pt>
    <dgm:pt modelId="{02634ED0-A1EE-4D87-B36F-902FB65A19AE}" type="sibTrans" cxnId="{42EF7903-79E1-4BF1-A813-2F9D81E8B68A}">
      <dgm:prSet/>
      <dgm:spPr/>
      <dgm:t>
        <a:bodyPr/>
        <a:lstStyle/>
        <a:p>
          <a:endParaRPr lang="ru-RU"/>
        </a:p>
      </dgm:t>
    </dgm:pt>
    <dgm:pt modelId="{FCB7586C-B34E-4922-91F4-C14C371A2F75}">
      <dgm:prSet custT="1"/>
      <dgm:spPr/>
      <dgm:t>
        <a:bodyPr/>
        <a:lstStyle/>
        <a:p>
          <a:pPr rtl="0"/>
          <a:r>
            <a:rPr lang="ru-R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Модули по выбору</a:t>
          </a:r>
          <a:endParaRPr lang="ru-RU" sz="2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954461E-5E0C-4683-9C29-2CB583E24555}" type="parTrans" cxnId="{4EC65A99-7A8C-4779-A985-D9C50FEFB691}">
      <dgm:prSet/>
      <dgm:spPr/>
      <dgm:t>
        <a:bodyPr/>
        <a:lstStyle/>
        <a:p>
          <a:endParaRPr lang="ru-RU"/>
        </a:p>
      </dgm:t>
    </dgm:pt>
    <dgm:pt modelId="{11FF068E-DCF1-44A9-856C-C64F9226A53C}" type="sibTrans" cxnId="{4EC65A99-7A8C-4779-A985-D9C50FEFB691}">
      <dgm:prSet/>
      <dgm:spPr/>
      <dgm:t>
        <a:bodyPr/>
        <a:lstStyle/>
        <a:p>
          <a:endParaRPr lang="ru-RU"/>
        </a:p>
      </dgm:t>
    </dgm:pt>
    <dgm:pt modelId="{7EC6D7FB-CAA7-4237-8753-29B52A1BC2D4}">
      <dgm:prSet/>
      <dgm:spPr/>
      <dgm:t>
        <a:bodyPr/>
        <a:lstStyle/>
        <a:p>
          <a:pPr rtl="0"/>
          <a:r>
            <a:rPr lang="ru-RU" smtClean="0"/>
            <a:t>Мониторинги в ОК</a:t>
          </a:r>
          <a:endParaRPr lang="ru-RU"/>
        </a:p>
      </dgm:t>
    </dgm:pt>
    <dgm:pt modelId="{6D8BBF65-AEA5-43A6-A80E-FAF380782A5C}" type="parTrans" cxnId="{BF0A4FCF-3C4D-4E3B-8FBE-4954EE3FD8FF}">
      <dgm:prSet/>
      <dgm:spPr/>
      <dgm:t>
        <a:bodyPr/>
        <a:lstStyle/>
        <a:p>
          <a:endParaRPr lang="ru-RU"/>
        </a:p>
      </dgm:t>
    </dgm:pt>
    <dgm:pt modelId="{6E265F91-32EF-4FA5-984A-6F131DC8AA11}" type="sibTrans" cxnId="{BF0A4FCF-3C4D-4E3B-8FBE-4954EE3FD8FF}">
      <dgm:prSet/>
      <dgm:spPr/>
      <dgm:t>
        <a:bodyPr/>
        <a:lstStyle/>
        <a:p>
          <a:endParaRPr lang="ru-RU"/>
        </a:p>
      </dgm:t>
    </dgm:pt>
    <dgm:pt modelId="{71589225-A88F-4A80-997D-897C148077A4}">
      <dgm:prSet/>
      <dgm:spPr/>
      <dgm:t>
        <a:bodyPr/>
        <a:lstStyle/>
        <a:p>
          <a:pPr rtl="0"/>
          <a:r>
            <a:rPr lang="ru-RU" smtClean="0"/>
            <a:t>Профессионально-общественная экспертиза образовательных программ</a:t>
          </a:r>
          <a:endParaRPr lang="ru-RU"/>
        </a:p>
      </dgm:t>
    </dgm:pt>
    <dgm:pt modelId="{23ECB44D-278D-46DB-8167-F07BD3E2B6B8}" type="parTrans" cxnId="{B047B98C-51E9-46D3-AD41-F69FE75FCD76}">
      <dgm:prSet/>
      <dgm:spPr/>
      <dgm:t>
        <a:bodyPr/>
        <a:lstStyle/>
        <a:p>
          <a:endParaRPr lang="ru-RU"/>
        </a:p>
      </dgm:t>
    </dgm:pt>
    <dgm:pt modelId="{7C6C8106-84A2-4C13-88CF-8834B47E82D8}" type="sibTrans" cxnId="{B047B98C-51E9-46D3-AD41-F69FE75FCD76}">
      <dgm:prSet/>
      <dgm:spPr/>
      <dgm:t>
        <a:bodyPr/>
        <a:lstStyle/>
        <a:p>
          <a:endParaRPr lang="ru-RU"/>
        </a:p>
      </dgm:t>
    </dgm:pt>
    <dgm:pt modelId="{A85FCA7E-465E-4B97-A234-7B460B4DD928}">
      <dgm:prSet/>
      <dgm:spPr/>
      <dgm:t>
        <a:bodyPr/>
        <a:lstStyle/>
        <a:p>
          <a:pPr rtl="0"/>
          <a:r>
            <a:rPr lang="ru-RU" smtClean="0"/>
            <a:t>Участие управляющих советов в ОК</a:t>
          </a:r>
          <a:endParaRPr lang="ru-RU"/>
        </a:p>
      </dgm:t>
    </dgm:pt>
    <dgm:pt modelId="{5F1F0349-AB33-41E0-96EC-50B128051942}" type="parTrans" cxnId="{5E093E74-51ED-4237-809E-FB7150D075B6}">
      <dgm:prSet/>
      <dgm:spPr/>
      <dgm:t>
        <a:bodyPr/>
        <a:lstStyle/>
        <a:p>
          <a:endParaRPr lang="ru-RU"/>
        </a:p>
      </dgm:t>
    </dgm:pt>
    <dgm:pt modelId="{CDD24D38-3729-47E5-B9C4-82A6A0DA812F}" type="sibTrans" cxnId="{5E093E74-51ED-4237-809E-FB7150D075B6}">
      <dgm:prSet/>
      <dgm:spPr/>
      <dgm:t>
        <a:bodyPr/>
        <a:lstStyle/>
        <a:p>
          <a:endParaRPr lang="ru-RU"/>
        </a:p>
      </dgm:t>
    </dgm:pt>
    <dgm:pt modelId="{9555F3F3-66BA-40D4-9AEF-96F83F1A12AC}" type="pres">
      <dgm:prSet presAssocID="{D09EA6FC-8341-4821-B22C-576333CBD33B}" presName="linear" presStyleCnt="0">
        <dgm:presLayoutVars>
          <dgm:dir/>
          <dgm:animLvl val="lvl"/>
          <dgm:resizeHandles val="exact"/>
        </dgm:presLayoutVars>
      </dgm:prSet>
      <dgm:spPr/>
    </dgm:pt>
    <dgm:pt modelId="{3E718AD6-E7F0-46F2-92D2-A684205287CE}" type="pres">
      <dgm:prSet presAssocID="{800CD362-1F41-47B5-9B55-95A02381C8C9}" presName="parentLin" presStyleCnt="0"/>
      <dgm:spPr/>
    </dgm:pt>
    <dgm:pt modelId="{339A1DDD-C7D6-4AB9-BD6A-0453E3A82C89}" type="pres">
      <dgm:prSet presAssocID="{800CD362-1F41-47B5-9B55-95A02381C8C9}" presName="parentLeftMargin" presStyleLbl="node1" presStyleIdx="0" presStyleCnt="2"/>
      <dgm:spPr/>
    </dgm:pt>
    <dgm:pt modelId="{450DA62B-73E2-4FD5-B1F3-64100C9CCCB4}" type="pres">
      <dgm:prSet presAssocID="{800CD362-1F41-47B5-9B55-95A02381C8C9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8C4E59B3-01F0-415A-8BDA-692679AE4EA0}" type="pres">
      <dgm:prSet presAssocID="{800CD362-1F41-47B5-9B55-95A02381C8C9}" presName="negativeSpace" presStyleCnt="0"/>
      <dgm:spPr/>
    </dgm:pt>
    <dgm:pt modelId="{0A42F912-D691-41CA-9D4B-7126CAF6ACE8}" type="pres">
      <dgm:prSet presAssocID="{800CD362-1F41-47B5-9B55-95A02381C8C9}" presName="childText" presStyleLbl="conFgAcc1" presStyleIdx="0" presStyleCnt="2">
        <dgm:presLayoutVars>
          <dgm:bulletEnabled val="1"/>
        </dgm:presLayoutVars>
      </dgm:prSet>
      <dgm:spPr/>
    </dgm:pt>
    <dgm:pt modelId="{141161CE-B06B-4816-8AC7-41BD2F4DA8EA}" type="pres">
      <dgm:prSet presAssocID="{5792EA57-1D22-4DB4-841D-E785EC82197E}" presName="spaceBetweenRectangles" presStyleCnt="0"/>
      <dgm:spPr/>
    </dgm:pt>
    <dgm:pt modelId="{0DA97355-E3B9-4E69-B786-74F83AD5DA60}" type="pres">
      <dgm:prSet presAssocID="{FCB7586C-B34E-4922-91F4-C14C371A2F75}" presName="parentLin" presStyleCnt="0"/>
      <dgm:spPr/>
    </dgm:pt>
    <dgm:pt modelId="{4690F0CF-4D34-460A-B2E7-451680D3B0D1}" type="pres">
      <dgm:prSet presAssocID="{FCB7586C-B34E-4922-91F4-C14C371A2F75}" presName="parentLeftMargin" presStyleLbl="node1" presStyleIdx="0" presStyleCnt="2"/>
      <dgm:spPr/>
    </dgm:pt>
    <dgm:pt modelId="{A13841F6-DF55-4CE8-80F6-8EACA61F9EE0}" type="pres">
      <dgm:prSet presAssocID="{FCB7586C-B34E-4922-91F4-C14C371A2F75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6FA9C143-8873-4CA8-806A-6A1E5B8CF4F8}" type="pres">
      <dgm:prSet presAssocID="{FCB7586C-B34E-4922-91F4-C14C371A2F75}" presName="negativeSpace" presStyleCnt="0"/>
      <dgm:spPr/>
    </dgm:pt>
    <dgm:pt modelId="{233DC106-9EE4-4F93-8392-5DB9D276DEDB}" type="pres">
      <dgm:prSet presAssocID="{FCB7586C-B34E-4922-91F4-C14C371A2F75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CB242FAB-A9E4-4742-AEC5-E2D1AD9C7245}" type="presOf" srcId="{1BD522CB-55F4-45A2-841F-4C4EE6299044}" destId="{0A42F912-D691-41CA-9D4B-7126CAF6ACE8}" srcOrd="0" destOrd="0" presId="urn:microsoft.com/office/officeart/2005/8/layout/list1"/>
    <dgm:cxn modelId="{D879DF08-4D96-4450-8C37-304CCAD4E646}" srcId="{D09EA6FC-8341-4821-B22C-576333CBD33B}" destId="{800CD362-1F41-47B5-9B55-95A02381C8C9}" srcOrd="0" destOrd="0" parTransId="{4C56F23A-CE30-410D-922C-4E5FED5F2B7A}" sibTransId="{5792EA57-1D22-4DB4-841D-E785EC82197E}"/>
    <dgm:cxn modelId="{93427823-2F21-47B3-A64F-D78FAF9761EA}" type="presOf" srcId="{42EE0AC6-D693-47F6-AF96-4E207C98746F}" destId="{0A42F912-D691-41CA-9D4B-7126CAF6ACE8}" srcOrd="0" destOrd="2" presId="urn:microsoft.com/office/officeart/2005/8/layout/list1"/>
    <dgm:cxn modelId="{3753DA68-4CAC-4AA4-9253-DA20E30FF460}" type="presOf" srcId="{A85FCA7E-465E-4B97-A234-7B460B4DD928}" destId="{233DC106-9EE4-4F93-8392-5DB9D276DEDB}" srcOrd="0" destOrd="2" presId="urn:microsoft.com/office/officeart/2005/8/layout/list1"/>
    <dgm:cxn modelId="{A73506E8-0466-4773-BA79-127EDDE0F13F}" type="presOf" srcId="{800CD362-1F41-47B5-9B55-95A02381C8C9}" destId="{450DA62B-73E2-4FD5-B1F3-64100C9CCCB4}" srcOrd="1" destOrd="0" presId="urn:microsoft.com/office/officeart/2005/8/layout/list1"/>
    <dgm:cxn modelId="{9CE52E99-0FF4-481F-87C0-73242982EC07}" type="presOf" srcId="{D09EA6FC-8341-4821-B22C-576333CBD33B}" destId="{9555F3F3-66BA-40D4-9AEF-96F83F1A12AC}" srcOrd="0" destOrd="0" presId="urn:microsoft.com/office/officeart/2005/8/layout/list1"/>
    <dgm:cxn modelId="{4EC65A99-7A8C-4779-A985-D9C50FEFB691}" srcId="{D09EA6FC-8341-4821-B22C-576333CBD33B}" destId="{FCB7586C-B34E-4922-91F4-C14C371A2F75}" srcOrd="1" destOrd="0" parTransId="{3954461E-5E0C-4683-9C29-2CB583E24555}" sibTransId="{11FF068E-DCF1-44A9-856C-C64F9226A53C}"/>
    <dgm:cxn modelId="{CDE83196-0AD1-4218-88E7-463E8B469260}" type="presOf" srcId="{800CD362-1F41-47B5-9B55-95A02381C8C9}" destId="{339A1DDD-C7D6-4AB9-BD6A-0453E3A82C89}" srcOrd="0" destOrd="0" presId="urn:microsoft.com/office/officeart/2005/8/layout/list1"/>
    <dgm:cxn modelId="{376AC7FB-6F01-4032-8E31-CF199CE7E099}" type="presOf" srcId="{91399982-63A6-4377-AFB3-8AA187A0629E}" destId="{0A42F912-D691-41CA-9D4B-7126CAF6ACE8}" srcOrd="0" destOrd="3" presId="urn:microsoft.com/office/officeart/2005/8/layout/list1"/>
    <dgm:cxn modelId="{5BE2BC58-CE82-4C56-BD51-06379D148256}" type="presOf" srcId="{FCB7586C-B34E-4922-91F4-C14C371A2F75}" destId="{A13841F6-DF55-4CE8-80F6-8EACA61F9EE0}" srcOrd="1" destOrd="0" presId="urn:microsoft.com/office/officeart/2005/8/layout/list1"/>
    <dgm:cxn modelId="{5E093E74-51ED-4237-809E-FB7150D075B6}" srcId="{FCB7586C-B34E-4922-91F4-C14C371A2F75}" destId="{A85FCA7E-465E-4B97-A234-7B460B4DD928}" srcOrd="2" destOrd="0" parTransId="{5F1F0349-AB33-41E0-96EC-50B128051942}" sibTransId="{CDD24D38-3729-47E5-B9C4-82A6A0DA812F}"/>
    <dgm:cxn modelId="{ABA6DD84-5627-4DD6-8E63-24F47E17DE41}" type="presOf" srcId="{FCB7586C-B34E-4922-91F4-C14C371A2F75}" destId="{4690F0CF-4D34-460A-B2E7-451680D3B0D1}" srcOrd="0" destOrd="0" presId="urn:microsoft.com/office/officeart/2005/8/layout/list1"/>
    <dgm:cxn modelId="{1DA4D074-3484-42AC-8B31-49588CB2B0BA}" srcId="{800CD362-1F41-47B5-9B55-95A02381C8C9}" destId="{68F904C4-49B8-4AE7-A0C9-AF361E9F67E6}" srcOrd="1" destOrd="0" parTransId="{1E9FB644-32C2-4D14-8572-E55A57A90F53}" sibTransId="{1D26C93A-D6BC-4B28-935A-13E566BB0F91}"/>
    <dgm:cxn modelId="{BF0A4FCF-3C4D-4E3B-8FBE-4954EE3FD8FF}" srcId="{FCB7586C-B34E-4922-91F4-C14C371A2F75}" destId="{7EC6D7FB-CAA7-4237-8753-29B52A1BC2D4}" srcOrd="0" destOrd="0" parTransId="{6D8BBF65-AEA5-43A6-A80E-FAF380782A5C}" sibTransId="{6E265F91-32EF-4FA5-984A-6F131DC8AA11}"/>
    <dgm:cxn modelId="{77740780-A9C9-4556-89A5-4323C63321C7}" srcId="{800CD362-1F41-47B5-9B55-95A02381C8C9}" destId="{1BD522CB-55F4-45A2-841F-4C4EE6299044}" srcOrd="0" destOrd="0" parTransId="{0DC56C90-AE06-4EFE-B3B1-E3B2D142614B}" sibTransId="{D631457F-EDED-4EEB-96DE-27B9DE10ADDD}"/>
    <dgm:cxn modelId="{1EDDCB3A-6C0A-41CC-AA33-D4D43C000C56}" type="presOf" srcId="{71589225-A88F-4A80-997D-897C148077A4}" destId="{233DC106-9EE4-4F93-8392-5DB9D276DEDB}" srcOrd="0" destOrd="1" presId="urn:microsoft.com/office/officeart/2005/8/layout/list1"/>
    <dgm:cxn modelId="{E010E229-58F2-4747-8C07-947CD257F7D7}" type="presOf" srcId="{7EC6D7FB-CAA7-4237-8753-29B52A1BC2D4}" destId="{233DC106-9EE4-4F93-8392-5DB9D276DEDB}" srcOrd="0" destOrd="0" presId="urn:microsoft.com/office/officeart/2005/8/layout/list1"/>
    <dgm:cxn modelId="{C3CC0820-50DE-450B-AC3E-C9AE7D0114DA}" type="presOf" srcId="{68F904C4-49B8-4AE7-A0C9-AF361E9F67E6}" destId="{0A42F912-D691-41CA-9D4B-7126CAF6ACE8}" srcOrd="0" destOrd="1" presId="urn:microsoft.com/office/officeart/2005/8/layout/list1"/>
    <dgm:cxn modelId="{B047B98C-51E9-46D3-AD41-F69FE75FCD76}" srcId="{FCB7586C-B34E-4922-91F4-C14C371A2F75}" destId="{71589225-A88F-4A80-997D-897C148077A4}" srcOrd="1" destOrd="0" parTransId="{23ECB44D-278D-46DB-8167-F07BD3E2B6B8}" sibTransId="{7C6C8106-84A2-4C13-88CF-8834B47E82D8}"/>
    <dgm:cxn modelId="{06F67B7F-3249-4B68-9625-E7F29F9F9EB3}" srcId="{800CD362-1F41-47B5-9B55-95A02381C8C9}" destId="{42EE0AC6-D693-47F6-AF96-4E207C98746F}" srcOrd="2" destOrd="0" parTransId="{BE631B52-D36C-41A4-B72B-8E9F1E51D93E}" sibTransId="{18553C44-CF71-45EC-89FE-93DF987C93CC}"/>
    <dgm:cxn modelId="{42EF7903-79E1-4BF1-A813-2F9D81E8B68A}" srcId="{800CD362-1F41-47B5-9B55-95A02381C8C9}" destId="{91399982-63A6-4377-AFB3-8AA187A0629E}" srcOrd="3" destOrd="0" parTransId="{12077F27-1495-42DA-9A93-C085C503A192}" sibTransId="{02634ED0-A1EE-4D87-B36F-902FB65A19AE}"/>
    <dgm:cxn modelId="{DFF03D73-4180-4B85-B02F-F50841C90839}" type="presParOf" srcId="{9555F3F3-66BA-40D4-9AEF-96F83F1A12AC}" destId="{3E718AD6-E7F0-46F2-92D2-A684205287CE}" srcOrd="0" destOrd="0" presId="urn:microsoft.com/office/officeart/2005/8/layout/list1"/>
    <dgm:cxn modelId="{BCC12393-17F0-4C45-9ABC-65D5BCD1A810}" type="presParOf" srcId="{3E718AD6-E7F0-46F2-92D2-A684205287CE}" destId="{339A1DDD-C7D6-4AB9-BD6A-0453E3A82C89}" srcOrd="0" destOrd="0" presId="urn:microsoft.com/office/officeart/2005/8/layout/list1"/>
    <dgm:cxn modelId="{F07C7E4F-E00B-4325-9CCF-EAA9590691BE}" type="presParOf" srcId="{3E718AD6-E7F0-46F2-92D2-A684205287CE}" destId="{450DA62B-73E2-4FD5-B1F3-64100C9CCCB4}" srcOrd="1" destOrd="0" presId="urn:microsoft.com/office/officeart/2005/8/layout/list1"/>
    <dgm:cxn modelId="{5DADEAE1-2733-4571-8DD8-3E2A461B0CBA}" type="presParOf" srcId="{9555F3F3-66BA-40D4-9AEF-96F83F1A12AC}" destId="{8C4E59B3-01F0-415A-8BDA-692679AE4EA0}" srcOrd="1" destOrd="0" presId="urn:microsoft.com/office/officeart/2005/8/layout/list1"/>
    <dgm:cxn modelId="{98FD6DC0-CA32-49E8-9EB2-69C68E383E58}" type="presParOf" srcId="{9555F3F3-66BA-40D4-9AEF-96F83F1A12AC}" destId="{0A42F912-D691-41CA-9D4B-7126CAF6ACE8}" srcOrd="2" destOrd="0" presId="urn:microsoft.com/office/officeart/2005/8/layout/list1"/>
    <dgm:cxn modelId="{42F5CAE3-3FA0-4FA7-B706-82FBB9A8EDA7}" type="presParOf" srcId="{9555F3F3-66BA-40D4-9AEF-96F83F1A12AC}" destId="{141161CE-B06B-4816-8AC7-41BD2F4DA8EA}" srcOrd="3" destOrd="0" presId="urn:microsoft.com/office/officeart/2005/8/layout/list1"/>
    <dgm:cxn modelId="{AD37AA8B-D260-4D16-9AEE-57E0C6B13632}" type="presParOf" srcId="{9555F3F3-66BA-40D4-9AEF-96F83F1A12AC}" destId="{0DA97355-E3B9-4E69-B786-74F83AD5DA60}" srcOrd="4" destOrd="0" presId="urn:microsoft.com/office/officeart/2005/8/layout/list1"/>
    <dgm:cxn modelId="{29FF7C27-1996-4951-96EA-B456B3F97F19}" type="presParOf" srcId="{0DA97355-E3B9-4E69-B786-74F83AD5DA60}" destId="{4690F0CF-4D34-460A-B2E7-451680D3B0D1}" srcOrd="0" destOrd="0" presId="urn:microsoft.com/office/officeart/2005/8/layout/list1"/>
    <dgm:cxn modelId="{4D70C3F6-9FB9-4488-AA95-52DEF2F2B14F}" type="presParOf" srcId="{0DA97355-E3B9-4E69-B786-74F83AD5DA60}" destId="{A13841F6-DF55-4CE8-80F6-8EACA61F9EE0}" srcOrd="1" destOrd="0" presId="urn:microsoft.com/office/officeart/2005/8/layout/list1"/>
    <dgm:cxn modelId="{2CE398E6-7F0A-4437-9953-44EF6F22F7FE}" type="presParOf" srcId="{9555F3F3-66BA-40D4-9AEF-96F83F1A12AC}" destId="{6FA9C143-8873-4CA8-806A-6A1E5B8CF4F8}" srcOrd="5" destOrd="0" presId="urn:microsoft.com/office/officeart/2005/8/layout/list1"/>
    <dgm:cxn modelId="{098CB942-D250-49ED-95AD-923079D30D74}" type="presParOf" srcId="{9555F3F3-66BA-40D4-9AEF-96F83F1A12AC}" destId="{233DC106-9EE4-4F93-8392-5DB9D276DEDB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1AA666BB-B162-4F04-BFBB-2B80C293A06E}" type="doc">
      <dgm:prSet loTypeId="urn:microsoft.com/office/officeart/2008/layout/LinedList" loCatId="list" qsTypeId="urn:microsoft.com/office/officeart/2005/8/quickstyle/simple2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D71103A9-ADBC-4EB0-ABAB-72561D61E5EA}">
      <dgm:prSet/>
      <dgm:spPr/>
      <dgm:t>
        <a:bodyPr/>
        <a:lstStyle/>
        <a:p>
          <a:pPr rtl="0"/>
          <a:r>
            <a:rPr lang="ru-RU" b="1" dirty="0" smtClean="0">
              <a:sym typeface="Wingdings" panose="05000000000000000000" pitchFamily="2" charset="2"/>
            </a:rPr>
            <a:t> </a:t>
          </a:r>
          <a:r>
            <a:rPr lang="ru-RU" dirty="0" smtClean="0"/>
            <a:t>Точно выявить потенциальных партнеров для решения проблемы, задачи</a:t>
          </a:r>
          <a:endParaRPr lang="ru-RU" dirty="0"/>
        </a:p>
      </dgm:t>
    </dgm:pt>
    <dgm:pt modelId="{71F7C33A-427D-4E59-A2CD-0FBA50FDFF23}" type="parTrans" cxnId="{59BAFC6B-D43B-43AA-B048-11C7EB195CC3}">
      <dgm:prSet/>
      <dgm:spPr/>
      <dgm:t>
        <a:bodyPr/>
        <a:lstStyle/>
        <a:p>
          <a:endParaRPr lang="ru-RU"/>
        </a:p>
      </dgm:t>
    </dgm:pt>
    <dgm:pt modelId="{73E7A9DA-6156-4EEC-B827-9FC8622095BF}" type="sibTrans" cxnId="{59BAFC6B-D43B-43AA-B048-11C7EB195CC3}">
      <dgm:prSet/>
      <dgm:spPr/>
      <dgm:t>
        <a:bodyPr/>
        <a:lstStyle/>
        <a:p>
          <a:endParaRPr lang="ru-RU"/>
        </a:p>
      </dgm:t>
    </dgm:pt>
    <dgm:pt modelId="{0617DEDD-9E08-44CD-8750-E0C137AA9844}">
      <dgm:prSet/>
      <dgm:spPr/>
      <dgm:t>
        <a:bodyPr/>
        <a:lstStyle/>
        <a:p>
          <a:pPr rtl="0"/>
          <a:r>
            <a:rPr lang="ru-RU" dirty="0" smtClean="0"/>
            <a:t>       Определить их роль и функции в решении проблемы, задачи</a:t>
          </a:r>
          <a:endParaRPr lang="ru-RU" dirty="0"/>
        </a:p>
      </dgm:t>
    </dgm:pt>
    <dgm:pt modelId="{EB986307-3829-428A-914D-0C8F743096EE}" type="parTrans" cxnId="{D53E2683-6B98-4678-A63A-75CA20A54A37}">
      <dgm:prSet/>
      <dgm:spPr/>
      <dgm:t>
        <a:bodyPr/>
        <a:lstStyle/>
        <a:p>
          <a:endParaRPr lang="ru-RU"/>
        </a:p>
      </dgm:t>
    </dgm:pt>
    <dgm:pt modelId="{11067EE0-544D-4508-AA6D-6F0F16073BC3}" type="sibTrans" cxnId="{D53E2683-6B98-4678-A63A-75CA20A54A37}">
      <dgm:prSet/>
      <dgm:spPr/>
      <dgm:t>
        <a:bodyPr/>
        <a:lstStyle/>
        <a:p>
          <a:endParaRPr lang="ru-RU"/>
        </a:p>
      </dgm:t>
    </dgm:pt>
    <dgm:pt modelId="{CBED51D2-03AF-403A-B9D1-FA1621E2B000}">
      <dgm:prSet/>
      <dgm:spPr/>
      <dgm:t>
        <a:bodyPr/>
        <a:lstStyle/>
        <a:p>
          <a:pPr rtl="0"/>
          <a:r>
            <a:rPr lang="ru-RU" dirty="0" smtClean="0">
              <a:sym typeface="Wingdings" panose="05000000000000000000" pitchFamily="2" charset="2"/>
            </a:rPr>
            <a:t> </a:t>
          </a:r>
          <a:r>
            <a:rPr lang="ru-RU" dirty="0" smtClean="0"/>
            <a:t>Продумать механизмы коммуникации с ними, способы убеждения и привлечения к решению проблемы, задачи</a:t>
          </a:r>
          <a:endParaRPr lang="ru-RU" dirty="0"/>
        </a:p>
      </dgm:t>
    </dgm:pt>
    <dgm:pt modelId="{F166CA0D-F7E5-4E5E-AB9D-7BA31AC8406F}" type="parTrans" cxnId="{E5BC26FD-D00B-4B01-8387-A195382D336F}">
      <dgm:prSet/>
      <dgm:spPr/>
      <dgm:t>
        <a:bodyPr/>
        <a:lstStyle/>
        <a:p>
          <a:endParaRPr lang="ru-RU"/>
        </a:p>
      </dgm:t>
    </dgm:pt>
    <dgm:pt modelId="{AD98CFC0-547F-499B-B945-BD7D920D0B12}" type="sibTrans" cxnId="{E5BC26FD-D00B-4B01-8387-A195382D336F}">
      <dgm:prSet/>
      <dgm:spPr/>
      <dgm:t>
        <a:bodyPr/>
        <a:lstStyle/>
        <a:p>
          <a:endParaRPr lang="ru-RU"/>
        </a:p>
      </dgm:t>
    </dgm:pt>
    <dgm:pt modelId="{782C1A0D-8F16-46A9-B7BB-592FB4D937A3}">
      <dgm:prSet/>
      <dgm:spPr/>
      <dgm:t>
        <a:bodyPr/>
        <a:lstStyle/>
        <a:p>
          <a:pPr rtl="0"/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anose="05000000000000000000" pitchFamily="2" charset="2"/>
            </a:rPr>
            <a:t></a:t>
          </a:r>
          <a:r>
            <a:rPr lang="ru-RU" dirty="0" smtClean="0">
              <a:sym typeface="Wingdings" panose="05000000000000000000" pitchFamily="2" charset="2"/>
            </a:rPr>
            <a:t> </a:t>
          </a:r>
          <a:r>
            <a:rPr lang="ru-RU" dirty="0" smtClean="0"/>
            <a:t>Подготовить для них все необходимые информационные материалы и документы</a:t>
          </a:r>
          <a:endParaRPr lang="ru-RU" dirty="0"/>
        </a:p>
      </dgm:t>
    </dgm:pt>
    <dgm:pt modelId="{37621373-F6F8-43D0-B051-EEB08F2F42F3}" type="parTrans" cxnId="{AD5158D8-72B9-4578-97F5-F165EEA2984F}">
      <dgm:prSet/>
      <dgm:spPr/>
      <dgm:t>
        <a:bodyPr/>
        <a:lstStyle/>
        <a:p>
          <a:endParaRPr lang="ru-RU"/>
        </a:p>
      </dgm:t>
    </dgm:pt>
    <dgm:pt modelId="{B86C85BC-1445-4CAE-9AB8-E5E0EEF7332A}" type="sibTrans" cxnId="{AD5158D8-72B9-4578-97F5-F165EEA2984F}">
      <dgm:prSet/>
      <dgm:spPr/>
      <dgm:t>
        <a:bodyPr/>
        <a:lstStyle/>
        <a:p>
          <a:endParaRPr lang="ru-RU"/>
        </a:p>
      </dgm:t>
    </dgm:pt>
    <dgm:pt modelId="{4D276917-8698-4493-A089-7903B7C4E78D}" type="pres">
      <dgm:prSet presAssocID="{1AA666BB-B162-4F04-BFBB-2B80C293A06E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1D5CCBB9-1B4A-4625-98B1-35212BE6495A}" type="pres">
      <dgm:prSet presAssocID="{D71103A9-ADBC-4EB0-ABAB-72561D61E5EA}" presName="thickLine" presStyleLbl="alignNode1" presStyleIdx="0" presStyleCnt="4"/>
      <dgm:spPr/>
    </dgm:pt>
    <dgm:pt modelId="{E37F78AC-E095-4EAB-8388-C0698BDED210}" type="pres">
      <dgm:prSet presAssocID="{D71103A9-ADBC-4EB0-ABAB-72561D61E5EA}" presName="horz1" presStyleCnt="0"/>
      <dgm:spPr/>
    </dgm:pt>
    <dgm:pt modelId="{970238F1-79BE-4348-B2F9-5A2EB6C18EE6}" type="pres">
      <dgm:prSet presAssocID="{D71103A9-ADBC-4EB0-ABAB-72561D61E5EA}" presName="tx1" presStyleLbl="revTx" presStyleIdx="0" presStyleCnt="4"/>
      <dgm:spPr/>
      <dgm:t>
        <a:bodyPr/>
        <a:lstStyle/>
        <a:p>
          <a:endParaRPr lang="ru-RU"/>
        </a:p>
      </dgm:t>
    </dgm:pt>
    <dgm:pt modelId="{DEC7B35C-301B-41BE-BFBC-AB4D415E1885}" type="pres">
      <dgm:prSet presAssocID="{D71103A9-ADBC-4EB0-ABAB-72561D61E5EA}" presName="vert1" presStyleCnt="0"/>
      <dgm:spPr/>
    </dgm:pt>
    <dgm:pt modelId="{8C1FB667-1345-4364-AB79-FD0A763E1EAA}" type="pres">
      <dgm:prSet presAssocID="{0617DEDD-9E08-44CD-8750-E0C137AA9844}" presName="thickLine" presStyleLbl="alignNode1" presStyleIdx="1" presStyleCnt="4"/>
      <dgm:spPr/>
    </dgm:pt>
    <dgm:pt modelId="{95942F46-3F71-43F8-AB22-9D99460BB1FB}" type="pres">
      <dgm:prSet presAssocID="{0617DEDD-9E08-44CD-8750-E0C137AA9844}" presName="horz1" presStyleCnt="0"/>
      <dgm:spPr/>
    </dgm:pt>
    <dgm:pt modelId="{7A5884DC-1713-4814-B3C0-E3917763A250}" type="pres">
      <dgm:prSet presAssocID="{0617DEDD-9E08-44CD-8750-E0C137AA9844}" presName="tx1" presStyleLbl="revTx" presStyleIdx="1" presStyleCnt="4"/>
      <dgm:spPr/>
      <dgm:t>
        <a:bodyPr/>
        <a:lstStyle/>
        <a:p>
          <a:endParaRPr lang="ru-RU"/>
        </a:p>
      </dgm:t>
    </dgm:pt>
    <dgm:pt modelId="{308866EC-CCB0-411C-A5FC-2D080F5526E5}" type="pres">
      <dgm:prSet presAssocID="{0617DEDD-9E08-44CD-8750-E0C137AA9844}" presName="vert1" presStyleCnt="0"/>
      <dgm:spPr/>
    </dgm:pt>
    <dgm:pt modelId="{AF6E15B7-E1A4-4CC1-8FB7-32CCF0C358B3}" type="pres">
      <dgm:prSet presAssocID="{CBED51D2-03AF-403A-B9D1-FA1621E2B000}" presName="thickLine" presStyleLbl="alignNode1" presStyleIdx="2" presStyleCnt="4"/>
      <dgm:spPr/>
    </dgm:pt>
    <dgm:pt modelId="{4696027A-BBA9-4871-B8AC-11AF02878AA3}" type="pres">
      <dgm:prSet presAssocID="{CBED51D2-03AF-403A-B9D1-FA1621E2B000}" presName="horz1" presStyleCnt="0"/>
      <dgm:spPr/>
    </dgm:pt>
    <dgm:pt modelId="{A2D95191-C340-4047-BDDB-64D74B5CDBEA}" type="pres">
      <dgm:prSet presAssocID="{CBED51D2-03AF-403A-B9D1-FA1621E2B000}" presName="tx1" presStyleLbl="revTx" presStyleIdx="2" presStyleCnt="4"/>
      <dgm:spPr/>
      <dgm:t>
        <a:bodyPr/>
        <a:lstStyle/>
        <a:p>
          <a:endParaRPr lang="ru-RU"/>
        </a:p>
      </dgm:t>
    </dgm:pt>
    <dgm:pt modelId="{023282E7-78A1-49D8-AF80-B437DF68FD7F}" type="pres">
      <dgm:prSet presAssocID="{CBED51D2-03AF-403A-B9D1-FA1621E2B000}" presName="vert1" presStyleCnt="0"/>
      <dgm:spPr/>
    </dgm:pt>
    <dgm:pt modelId="{F2844150-9021-4DFC-850A-AB2D8CB338E8}" type="pres">
      <dgm:prSet presAssocID="{782C1A0D-8F16-46A9-B7BB-592FB4D937A3}" presName="thickLine" presStyleLbl="alignNode1" presStyleIdx="3" presStyleCnt="4"/>
      <dgm:spPr/>
    </dgm:pt>
    <dgm:pt modelId="{0A9F0704-7BCD-4403-8B59-C1E894FC9572}" type="pres">
      <dgm:prSet presAssocID="{782C1A0D-8F16-46A9-B7BB-592FB4D937A3}" presName="horz1" presStyleCnt="0"/>
      <dgm:spPr/>
    </dgm:pt>
    <dgm:pt modelId="{C3FF111C-A233-495A-96E2-8A09CF2E57D9}" type="pres">
      <dgm:prSet presAssocID="{782C1A0D-8F16-46A9-B7BB-592FB4D937A3}" presName="tx1" presStyleLbl="revTx" presStyleIdx="3" presStyleCnt="4"/>
      <dgm:spPr/>
      <dgm:t>
        <a:bodyPr/>
        <a:lstStyle/>
        <a:p>
          <a:endParaRPr lang="ru-RU"/>
        </a:p>
      </dgm:t>
    </dgm:pt>
    <dgm:pt modelId="{C7B61D99-9191-4D48-BA76-026B1106E123}" type="pres">
      <dgm:prSet presAssocID="{782C1A0D-8F16-46A9-B7BB-592FB4D937A3}" presName="vert1" presStyleCnt="0"/>
      <dgm:spPr/>
    </dgm:pt>
  </dgm:ptLst>
  <dgm:cxnLst>
    <dgm:cxn modelId="{E5BC26FD-D00B-4B01-8387-A195382D336F}" srcId="{1AA666BB-B162-4F04-BFBB-2B80C293A06E}" destId="{CBED51D2-03AF-403A-B9D1-FA1621E2B000}" srcOrd="2" destOrd="0" parTransId="{F166CA0D-F7E5-4E5E-AB9D-7BA31AC8406F}" sibTransId="{AD98CFC0-547F-499B-B945-BD7D920D0B12}"/>
    <dgm:cxn modelId="{121CE53E-9850-4AB4-B18F-275075B82AD2}" type="presOf" srcId="{1AA666BB-B162-4F04-BFBB-2B80C293A06E}" destId="{4D276917-8698-4493-A089-7903B7C4E78D}" srcOrd="0" destOrd="0" presId="urn:microsoft.com/office/officeart/2008/layout/LinedList"/>
    <dgm:cxn modelId="{331B5A8C-7176-459D-8C14-7BB754DB5886}" type="presOf" srcId="{782C1A0D-8F16-46A9-B7BB-592FB4D937A3}" destId="{C3FF111C-A233-495A-96E2-8A09CF2E57D9}" srcOrd="0" destOrd="0" presId="urn:microsoft.com/office/officeart/2008/layout/LinedList"/>
    <dgm:cxn modelId="{AD5158D8-72B9-4578-97F5-F165EEA2984F}" srcId="{1AA666BB-B162-4F04-BFBB-2B80C293A06E}" destId="{782C1A0D-8F16-46A9-B7BB-592FB4D937A3}" srcOrd="3" destOrd="0" parTransId="{37621373-F6F8-43D0-B051-EEB08F2F42F3}" sibTransId="{B86C85BC-1445-4CAE-9AB8-E5E0EEF7332A}"/>
    <dgm:cxn modelId="{D53E2683-6B98-4678-A63A-75CA20A54A37}" srcId="{1AA666BB-B162-4F04-BFBB-2B80C293A06E}" destId="{0617DEDD-9E08-44CD-8750-E0C137AA9844}" srcOrd="1" destOrd="0" parTransId="{EB986307-3829-428A-914D-0C8F743096EE}" sibTransId="{11067EE0-544D-4508-AA6D-6F0F16073BC3}"/>
    <dgm:cxn modelId="{91EB9B20-5FE9-47C5-BF77-85E852400379}" type="presOf" srcId="{CBED51D2-03AF-403A-B9D1-FA1621E2B000}" destId="{A2D95191-C340-4047-BDDB-64D74B5CDBEA}" srcOrd="0" destOrd="0" presId="urn:microsoft.com/office/officeart/2008/layout/LinedList"/>
    <dgm:cxn modelId="{59BAFC6B-D43B-43AA-B048-11C7EB195CC3}" srcId="{1AA666BB-B162-4F04-BFBB-2B80C293A06E}" destId="{D71103A9-ADBC-4EB0-ABAB-72561D61E5EA}" srcOrd="0" destOrd="0" parTransId="{71F7C33A-427D-4E59-A2CD-0FBA50FDFF23}" sibTransId="{73E7A9DA-6156-4EEC-B827-9FC8622095BF}"/>
    <dgm:cxn modelId="{6301CC0F-C625-4E5F-AB6B-61193E9A435F}" type="presOf" srcId="{D71103A9-ADBC-4EB0-ABAB-72561D61E5EA}" destId="{970238F1-79BE-4348-B2F9-5A2EB6C18EE6}" srcOrd="0" destOrd="0" presId="urn:microsoft.com/office/officeart/2008/layout/LinedList"/>
    <dgm:cxn modelId="{96E9B84A-00EB-4BAA-A864-FD2A5358B958}" type="presOf" srcId="{0617DEDD-9E08-44CD-8750-E0C137AA9844}" destId="{7A5884DC-1713-4814-B3C0-E3917763A250}" srcOrd="0" destOrd="0" presId="urn:microsoft.com/office/officeart/2008/layout/LinedList"/>
    <dgm:cxn modelId="{FAA27ECB-F78E-491E-BF4E-5DF6EE935BFB}" type="presParOf" srcId="{4D276917-8698-4493-A089-7903B7C4E78D}" destId="{1D5CCBB9-1B4A-4625-98B1-35212BE6495A}" srcOrd="0" destOrd="0" presId="urn:microsoft.com/office/officeart/2008/layout/LinedList"/>
    <dgm:cxn modelId="{69F3C227-D583-4476-90F0-CFE71244D6BB}" type="presParOf" srcId="{4D276917-8698-4493-A089-7903B7C4E78D}" destId="{E37F78AC-E095-4EAB-8388-C0698BDED210}" srcOrd="1" destOrd="0" presId="urn:microsoft.com/office/officeart/2008/layout/LinedList"/>
    <dgm:cxn modelId="{8EBB8671-8BE8-4D53-9AC3-08E36FDD2985}" type="presParOf" srcId="{E37F78AC-E095-4EAB-8388-C0698BDED210}" destId="{970238F1-79BE-4348-B2F9-5A2EB6C18EE6}" srcOrd="0" destOrd="0" presId="urn:microsoft.com/office/officeart/2008/layout/LinedList"/>
    <dgm:cxn modelId="{20F831C8-4862-4BDA-A743-838504BA78CA}" type="presParOf" srcId="{E37F78AC-E095-4EAB-8388-C0698BDED210}" destId="{DEC7B35C-301B-41BE-BFBC-AB4D415E1885}" srcOrd="1" destOrd="0" presId="urn:microsoft.com/office/officeart/2008/layout/LinedList"/>
    <dgm:cxn modelId="{D0B4F016-4621-4C06-B0DA-B67D90F038A3}" type="presParOf" srcId="{4D276917-8698-4493-A089-7903B7C4E78D}" destId="{8C1FB667-1345-4364-AB79-FD0A763E1EAA}" srcOrd="2" destOrd="0" presId="urn:microsoft.com/office/officeart/2008/layout/LinedList"/>
    <dgm:cxn modelId="{39B5D649-6E3C-400A-A17F-08F561FEF874}" type="presParOf" srcId="{4D276917-8698-4493-A089-7903B7C4E78D}" destId="{95942F46-3F71-43F8-AB22-9D99460BB1FB}" srcOrd="3" destOrd="0" presId="urn:microsoft.com/office/officeart/2008/layout/LinedList"/>
    <dgm:cxn modelId="{22862A4B-8AD3-4D1A-950B-3142E6524783}" type="presParOf" srcId="{95942F46-3F71-43F8-AB22-9D99460BB1FB}" destId="{7A5884DC-1713-4814-B3C0-E3917763A250}" srcOrd="0" destOrd="0" presId="urn:microsoft.com/office/officeart/2008/layout/LinedList"/>
    <dgm:cxn modelId="{B6E43AB3-823A-49E7-B26F-1A8A713AF1D1}" type="presParOf" srcId="{95942F46-3F71-43F8-AB22-9D99460BB1FB}" destId="{308866EC-CCB0-411C-A5FC-2D080F5526E5}" srcOrd="1" destOrd="0" presId="urn:microsoft.com/office/officeart/2008/layout/LinedList"/>
    <dgm:cxn modelId="{0722D6E4-4968-41A9-A710-F2708799DF83}" type="presParOf" srcId="{4D276917-8698-4493-A089-7903B7C4E78D}" destId="{AF6E15B7-E1A4-4CC1-8FB7-32CCF0C358B3}" srcOrd="4" destOrd="0" presId="urn:microsoft.com/office/officeart/2008/layout/LinedList"/>
    <dgm:cxn modelId="{023996B5-DFFD-45D6-B701-F141BCCCB4AD}" type="presParOf" srcId="{4D276917-8698-4493-A089-7903B7C4E78D}" destId="{4696027A-BBA9-4871-B8AC-11AF02878AA3}" srcOrd="5" destOrd="0" presId="urn:microsoft.com/office/officeart/2008/layout/LinedList"/>
    <dgm:cxn modelId="{BC8A5DF5-12B7-4586-A63A-695AFA39318C}" type="presParOf" srcId="{4696027A-BBA9-4871-B8AC-11AF02878AA3}" destId="{A2D95191-C340-4047-BDDB-64D74B5CDBEA}" srcOrd="0" destOrd="0" presId="urn:microsoft.com/office/officeart/2008/layout/LinedList"/>
    <dgm:cxn modelId="{C7F747C6-A564-4A71-92FE-A45E89871147}" type="presParOf" srcId="{4696027A-BBA9-4871-B8AC-11AF02878AA3}" destId="{023282E7-78A1-49D8-AF80-B437DF68FD7F}" srcOrd="1" destOrd="0" presId="urn:microsoft.com/office/officeart/2008/layout/LinedList"/>
    <dgm:cxn modelId="{3B4EB5D3-39B5-406F-9D82-55D34C40D66A}" type="presParOf" srcId="{4D276917-8698-4493-A089-7903B7C4E78D}" destId="{F2844150-9021-4DFC-850A-AB2D8CB338E8}" srcOrd="6" destOrd="0" presId="urn:microsoft.com/office/officeart/2008/layout/LinedList"/>
    <dgm:cxn modelId="{FCAE3077-A489-48AA-9D49-1AC4AFEBE27F}" type="presParOf" srcId="{4D276917-8698-4493-A089-7903B7C4E78D}" destId="{0A9F0704-7BCD-4403-8B59-C1E894FC9572}" srcOrd="7" destOrd="0" presId="urn:microsoft.com/office/officeart/2008/layout/LinedList"/>
    <dgm:cxn modelId="{365901BB-41E8-475F-B0CD-6C1EEC41A7D8}" type="presParOf" srcId="{0A9F0704-7BCD-4403-8B59-C1E894FC9572}" destId="{C3FF111C-A233-495A-96E2-8A09CF2E57D9}" srcOrd="0" destOrd="0" presId="urn:microsoft.com/office/officeart/2008/layout/LinedList"/>
    <dgm:cxn modelId="{7A787E57-6182-4359-99DB-D206674A6A65}" type="presParOf" srcId="{0A9F0704-7BCD-4403-8B59-C1E894FC9572}" destId="{C7B61D99-9191-4D48-BA76-026B1106E123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AF371515-0F44-4454-8486-5FF6F4A83A6A}" type="doc">
      <dgm:prSet loTypeId="urn:microsoft.com/office/officeart/2005/8/layout/vList2" loCatId="list" qsTypeId="urn:microsoft.com/office/officeart/2005/8/quickstyle/simple3" qsCatId="simple" csTypeId="urn:microsoft.com/office/officeart/2005/8/colors/colorful1" csCatId="colorful"/>
      <dgm:spPr/>
      <dgm:t>
        <a:bodyPr/>
        <a:lstStyle/>
        <a:p>
          <a:endParaRPr lang="ru-RU"/>
        </a:p>
      </dgm:t>
    </dgm:pt>
    <dgm:pt modelId="{1FDB5474-01EF-40EA-BA3E-54BA39B07B64}">
      <dgm:prSet/>
      <dgm:spPr/>
      <dgm:t>
        <a:bodyPr/>
        <a:lstStyle/>
        <a:p>
          <a:pPr rtl="0"/>
          <a:r>
            <a:rPr lang="ru-RU" smtClean="0"/>
            <a:t>Универсальные</a:t>
          </a:r>
          <a:endParaRPr lang="ru-RU"/>
        </a:p>
      </dgm:t>
    </dgm:pt>
    <dgm:pt modelId="{D5A56D82-8F60-4C83-B725-C989E2090809}" type="parTrans" cxnId="{BF46559C-C4D5-4B3E-9851-B3760873E8C9}">
      <dgm:prSet/>
      <dgm:spPr/>
      <dgm:t>
        <a:bodyPr/>
        <a:lstStyle/>
        <a:p>
          <a:endParaRPr lang="ru-RU"/>
        </a:p>
      </dgm:t>
    </dgm:pt>
    <dgm:pt modelId="{FCB38635-D931-4352-B835-ED5E9C41E8ED}" type="sibTrans" cxnId="{BF46559C-C4D5-4B3E-9851-B3760873E8C9}">
      <dgm:prSet/>
      <dgm:spPr/>
      <dgm:t>
        <a:bodyPr/>
        <a:lstStyle/>
        <a:p>
          <a:endParaRPr lang="ru-RU"/>
        </a:p>
      </dgm:t>
    </dgm:pt>
    <dgm:pt modelId="{A4164332-C8A9-405C-AD2C-721EF1139619}">
      <dgm:prSet/>
      <dgm:spPr/>
      <dgm:t>
        <a:bodyPr/>
        <a:lstStyle/>
        <a:p>
          <a:pPr rtl="0"/>
          <a:r>
            <a:rPr lang="ru-RU" smtClean="0"/>
            <a:t>Органы управления образованием</a:t>
          </a:r>
          <a:endParaRPr lang="ru-RU"/>
        </a:p>
      </dgm:t>
    </dgm:pt>
    <dgm:pt modelId="{C3422896-AFA0-4722-ACD9-2E1A2F5081FE}" type="parTrans" cxnId="{569465B5-8B09-4909-9F1C-187BC3F88A79}">
      <dgm:prSet/>
      <dgm:spPr/>
      <dgm:t>
        <a:bodyPr/>
        <a:lstStyle/>
        <a:p>
          <a:endParaRPr lang="ru-RU"/>
        </a:p>
      </dgm:t>
    </dgm:pt>
    <dgm:pt modelId="{812B2B21-5311-40C0-9256-CB71575FB728}" type="sibTrans" cxnId="{569465B5-8B09-4909-9F1C-187BC3F88A79}">
      <dgm:prSet/>
      <dgm:spPr/>
      <dgm:t>
        <a:bodyPr/>
        <a:lstStyle/>
        <a:p>
          <a:endParaRPr lang="ru-RU"/>
        </a:p>
      </dgm:t>
    </dgm:pt>
    <dgm:pt modelId="{07385628-FD97-4DF2-9434-FE89F758205B}">
      <dgm:prSet/>
      <dgm:spPr/>
      <dgm:t>
        <a:bodyPr/>
        <a:lstStyle/>
        <a:p>
          <a:pPr rtl="0"/>
          <a:r>
            <a:rPr lang="ru-RU" smtClean="0"/>
            <a:t>Местная власть</a:t>
          </a:r>
          <a:endParaRPr lang="ru-RU"/>
        </a:p>
      </dgm:t>
    </dgm:pt>
    <dgm:pt modelId="{371EC882-3E49-4A49-8708-E15EC7070D1D}" type="parTrans" cxnId="{CBBD80B4-6091-4C21-BEB8-13ACCEFF047B}">
      <dgm:prSet/>
      <dgm:spPr/>
      <dgm:t>
        <a:bodyPr/>
        <a:lstStyle/>
        <a:p>
          <a:endParaRPr lang="ru-RU"/>
        </a:p>
      </dgm:t>
    </dgm:pt>
    <dgm:pt modelId="{B6F28021-ED40-4CFD-96E9-C7B47689FAD3}" type="sibTrans" cxnId="{CBBD80B4-6091-4C21-BEB8-13ACCEFF047B}">
      <dgm:prSet/>
      <dgm:spPr/>
      <dgm:t>
        <a:bodyPr/>
        <a:lstStyle/>
        <a:p>
          <a:endParaRPr lang="ru-RU"/>
        </a:p>
      </dgm:t>
    </dgm:pt>
    <dgm:pt modelId="{E787915D-AB73-4D0F-855F-4A2C50DB33C7}">
      <dgm:prSet/>
      <dgm:spPr/>
      <dgm:t>
        <a:bodyPr/>
        <a:lstStyle/>
        <a:p>
          <a:pPr rtl="0"/>
          <a:r>
            <a:rPr lang="ru-RU" smtClean="0"/>
            <a:t>Гражданские институты (в т.ч. Общественные палаты)</a:t>
          </a:r>
          <a:endParaRPr lang="ru-RU"/>
        </a:p>
      </dgm:t>
    </dgm:pt>
    <dgm:pt modelId="{A765F7AE-D101-4C31-86A4-DD939F718064}" type="parTrans" cxnId="{008E53A0-1AE8-4C31-92E7-26B5C6DEB8C7}">
      <dgm:prSet/>
      <dgm:spPr/>
      <dgm:t>
        <a:bodyPr/>
        <a:lstStyle/>
        <a:p>
          <a:endParaRPr lang="ru-RU"/>
        </a:p>
      </dgm:t>
    </dgm:pt>
    <dgm:pt modelId="{1CAFBA87-16E3-4002-9759-6383D9F9CAB6}" type="sibTrans" cxnId="{008E53A0-1AE8-4C31-92E7-26B5C6DEB8C7}">
      <dgm:prSet/>
      <dgm:spPr/>
      <dgm:t>
        <a:bodyPr/>
        <a:lstStyle/>
        <a:p>
          <a:endParaRPr lang="ru-RU"/>
        </a:p>
      </dgm:t>
    </dgm:pt>
    <dgm:pt modelId="{2AE14351-E3BB-41F4-914B-91FF406B1E08}">
      <dgm:prSet/>
      <dgm:spPr/>
      <dgm:t>
        <a:bodyPr/>
        <a:lstStyle/>
        <a:p>
          <a:pPr rtl="0"/>
          <a:r>
            <a:rPr lang="ru-RU" smtClean="0"/>
            <a:t>СМИ</a:t>
          </a:r>
          <a:endParaRPr lang="ru-RU"/>
        </a:p>
      </dgm:t>
    </dgm:pt>
    <dgm:pt modelId="{1404E6AF-B3EA-4127-B735-204B4D501777}" type="parTrans" cxnId="{A9C4DDF2-4DFF-49B3-8CC3-1E27BE1E4B8B}">
      <dgm:prSet/>
      <dgm:spPr/>
      <dgm:t>
        <a:bodyPr/>
        <a:lstStyle/>
        <a:p>
          <a:endParaRPr lang="ru-RU"/>
        </a:p>
      </dgm:t>
    </dgm:pt>
    <dgm:pt modelId="{EB148BAC-11EE-4BB3-8569-7E3A61FCEC52}" type="sibTrans" cxnId="{A9C4DDF2-4DFF-49B3-8CC3-1E27BE1E4B8B}">
      <dgm:prSet/>
      <dgm:spPr/>
      <dgm:t>
        <a:bodyPr/>
        <a:lstStyle/>
        <a:p>
          <a:endParaRPr lang="ru-RU"/>
        </a:p>
      </dgm:t>
    </dgm:pt>
    <dgm:pt modelId="{000BF9E9-0E93-4EA0-8EF8-0C18F3D75175}">
      <dgm:prSet/>
      <dgm:spPr/>
      <dgm:t>
        <a:bodyPr/>
        <a:lstStyle/>
        <a:p>
          <a:pPr rtl="0"/>
          <a:r>
            <a:rPr lang="ru-RU" smtClean="0"/>
            <a:t>Широкая (неорганизованная) общественность</a:t>
          </a:r>
          <a:endParaRPr lang="ru-RU"/>
        </a:p>
      </dgm:t>
    </dgm:pt>
    <dgm:pt modelId="{A91811A4-771E-4FFC-B7A7-2BBB2C50C050}" type="parTrans" cxnId="{85862222-565C-4CF8-A0A0-43B1CE141746}">
      <dgm:prSet/>
      <dgm:spPr/>
      <dgm:t>
        <a:bodyPr/>
        <a:lstStyle/>
        <a:p>
          <a:endParaRPr lang="ru-RU"/>
        </a:p>
      </dgm:t>
    </dgm:pt>
    <dgm:pt modelId="{C2C4685B-0B17-4FD0-A561-579BFE142A43}" type="sibTrans" cxnId="{85862222-565C-4CF8-A0A0-43B1CE141746}">
      <dgm:prSet/>
      <dgm:spPr/>
      <dgm:t>
        <a:bodyPr/>
        <a:lstStyle/>
        <a:p>
          <a:endParaRPr lang="ru-RU"/>
        </a:p>
      </dgm:t>
    </dgm:pt>
    <dgm:pt modelId="{8D582457-A140-4867-AF2F-D837BDC579F8}">
      <dgm:prSet/>
      <dgm:spPr/>
      <dgm:t>
        <a:bodyPr/>
        <a:lstStyle/>
        <a:p>
          <a:pPr rtl="0"/>
          <a:r>
            <a:rPr lang="ru-RU" smtClean="0"/>
            <a:t>Специализированные</a:t>
          </a:r>
          <a:endParaRPr lang="ru-RU"/>
        </a:p>
      </dgm:t>
    </dgm:pt>
    <dgm:pt modelId="{2741CBC1-7BCE-48C4-8532-CE3E8C92F3FA}" type="parTrans" cxnId="{EA363B0A-B66B-407D-8D66-DF3090571C76}">
      <dgm:prSet/>
      <dgm:spPr/>
      <dgm:t>
        <a:bodyPr/>
        <a:lstStyle/>
        <a:p>
          <a:endParaRPr lang="ru-RU"/>
        </a:p>
      </dgm:t>
    </dgm:pt>
    <dgm:pt modelId="{A0AAB77E-3AEC-44C2-9FCC-5863622F5CC8}" type="sibTrans" cxnId="{EA363B0A-B66B-407D-8D66-DF3090571C76}">
      <dgm:prSet/>
      <dgm:spPr/>
      <dgm:t>
        <a:bodyPr/>
        <a:lstStyle/>
        <a:p>
          <a:endParaRPr lang="ru-RU"/>
        </a:p>
      </dgm:t>
    </dgm:pt>
    <dgm:pt modelId="{0126C5F1-2ABE-49FF-BEA1-1A477D44D8B8}">
      <dgm:prSet/>
      <dgm:spPr/>
      <dgm:t>
        <a:bodyPr/>
        <a:lstStyle/>
        <a:p>
          <a:pPr rtl="0"/>
          <a:r>
            <a:rPr lang="ru-RU" dirty="0" smtClean="0"/>
            <a:t>Контрольно-надзорные органы (</a:t>
          </a:r>
          <a:r>
            <a:rPr lang="ru-RU" dirty="0" err="1" smtClean="0"/>
            <a:t>рособрнадзор</a:t>
          </a:r>
          <a:r>
            <a:rPr lang="ru-RU" dirty="0" smtClean="0"/>
            <a:t>, </a:t>
          </a:r>
          <a:r>
            <a:rPr lang="ru-RU" dirty="0" err="1" smtClean="0"/>
            <a:t>роспотребнадзор</a:t>
          </a:r>
          <a:r>
            <a:rPr lang="ru-RU" dirty="0" smtClean="0"/>
            <a:t>, налоговая, </a:t>
          </a:r>
          <a:r>
            <a:rPr lang="ru-RU" dirty="0" err="1" smtClean="0"/>
            <a:t>сэс</a:t>
          </a:r>
          <a:r>
            <a:rPr lang="ru-RU" dirty="0" smtClean="0"/>
            <a:t> и т.д.)</a:t>
          </a:r>
          <a:endParaRPr lang="ru-RU" dirty="0"/>
        </a:p>
      </dgm:t>
    </dgm:pt>
    <dgm:pt modelId="{83B07831-EBF4-4077-810A-1AA3007258A1}" type="parTrans" cxnId="{0421707B-70A9-4692-9658-AD0AC7DB88EE}">
      <dgm:prSet/>
      <dgm:spPr/>
      <dgm:t>
        <a:bodyPr/>
        <a:lstStyle/>
        <a:p>
          <a:endParaRPr lang="ru-RU"/>
        </a:p>
      </dgm:t>
    </dgm:pt>
    <dgm:pt modelId="{2685B9B7-4DBF-4BF7-9B6C-0E86738FCE95}" type="sibTrans" cxnId="{0421707B-70A9-4692-9658-AD0AC7DB88EE}">
      <dgm:prSet/>
      <dgm:spPr/>
      <dgm:t>
        <a:bodyPr/>
        <a:lstStyle/>
        <a:p>
          <a:endParaRPr lang="ru-RU"/>
        </a:p>
      </dgm:t>
    </dgm:pt>
    <dgm:pt modelId="{1DB73D10-71FF-4C57-A205-B4EC659B4CE1}">
      <dgm:prSet/>
      <dgm:spPr/>
      <dgm:t>
        <a:bodyPr/>
        <a:lstStyle/>
        <a:p>
          <a:pPr rtl="0"/>
          <a:r>
            <a:rPr lang="ru-RU" dirty="0" smtClean="0"/>
            <a:t>Общественные организации, которые имеют отношение к поднимаемой проблеме (Общество инвалидов, Общество защиты животных и др.)</a:t>
          </a:r>
          <a:endParaRPr lang="ru-RU" dirty="0"/>
        </a:p>
      </dgm:t>
    </dgm:pt>
    <dgm:pt modelId="{88696E9A-0DC6-4DC3-99CA-970812BA81FB}" type="parTrans" cxnId="{11DAA839-B235-420F-A43B-BDD3209AD8B2}">
      <dgm:prSet/>
      <dgm:spPr/>
      <dgm:t>
        <a:bodyPr/>
        <a:lstStyle/>
        <a:p>
          <a:endParaRPr lang="ru-RU"/>
        </a:p>
      </dgm:t>
    </dgm:pt>
    <dgm:pt modelId="{F9CB8374-CB0E-4C7B-9898-870E92313A38}" type="sibTrans" cxnId="{11DAA839-B235-420F-A43B-BDD3209AD8B2}">
      <dgm:prSet/>
      <dgm:spPr/>
      <dgm:t>
        <a:bodyPr/>
        <a:lstStyle/>
        <a:p>
          <a:endParaRPr lang="ru-RU"/>
        </a:p>
      </dgm:t>
    </dgm:pt>
    <dgm:pt modelId="{5C6177CC-EF22-4F11-8BFA-70C96DF71D0C}" type="pres">
      <dgm:prSet presAssocID="{AF371515-0F44-4454-8486-5FF6F4A83A6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C2C1773-980B-4F96-92A9-9A2AA7962E47}" type="pres">
      <dgm:prSet presAssocID="{1FDB5474-01EF-40EA-BA3E-54BA39B07B64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2FA8FD-4CE7-491E-A034-20B3548DC592}" type="pres">
      <dgm:prSet presAssocID="{1FDB5474-01EF-40EA-BA3E-54BA39B07B64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DC967D-7A6E-43EE-A1F8-1F4636DDB605}" type="pres">
      <dgm:prSet presAssocID="{8D582457-A140-4867-AF2F-D837BDC579F8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DEE975-68F5-43AE-978C-CE021EBA1088}" type="pres">
      <dgm:prSet presAssocID="{8D582457-A140-4867-AF2F-D837BDC579F8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BBD80B4-6091-4C21-BEB8-13ACCEFF047B}" srcId="{1FDB5474-01EF-40EA-BA3E-54BA39B07B64}" destId="{07385628-FD97-4DF2-9434-FE89F758205B}" srcOrd="1" destOrd="0" parTransId="{371EC882-3E49-4A49-8708-E15EC7070D1D}" sibTransId="{B6F28021-ED40-4CFD-96E9-C7B47689FAD3}"/>
    <dgm:cxn modelId="{008E53A0-1AE8-4C31-92E7-26B5C6DEB8C7}" srcId="{1FDB5474-01EF-40EA-BA3E-54BA39B07B64}" destId="{E787915D-AB73-4D0F-855F-4A2C50DB33C7}" srcOrd="2" destOrd="0" parTransId="{A765F7AE-D101-4C31-86A4-DD939F718064}" sibTransId="{1CAFBA87-16E3-4002-9759-6383D9F9CAB6}"/>
    <dgm:cxn modelId="{A36CA659-4CF1-4851-8E3E-C32E6A5C9A0E}" type="presOf" srcId="{1DB73D10-71FF-4C57-A205-B4EC659B4CE1}" destId="{1BDEE975-68F5-43AE-978C-CE021EBA1088}" srcOrd="0" destOrd="1" presId="urn:microsoft.com/office/officeart/2005/8/layout/vList2"/>
    <dgm:cxn modelId="{A9C4DDF2-4DFF-49B3-8CC3-1E27BE1E4B8B}" srcId="{1FDB5474-01EF-40EA-BA3E-54BA39B07B64}" destId="{2AE14351-E3BB-41F4-914B-91FF406B1E08}" srcOrd="3" destOrd="0" parTransId="{1404E6AF-B3EA-4127-B735-204B4D501777}" sibTransId="{EB148BAC-11EE-4BB3-8569-7E3A61FCEC52}"/>
    <dgm:cxn modelId="{569465B5-8B09-4909-9F1C-187BC3F88A79}" srcId="{1FDB5474-01EF-40EA-BA3E-54BA39B07B64}" destId="{A4164332-C8A9-405C-AD2C-721EF1139619}" srcOrd="0" destOrd="0" parTransId="{C3422896-AFA0-4722-ACD9-2E1A2F5081FE}" sibTransId="{812B2B21-5311-40C0-9256-CB71575FB728}"/>
    <dgm:cxn modelId="{FBBBB179-CF40-40CB-8DB2-42951081E3B1}" type="presOf" srcId="{000BF9E9-0E93-4EA0-8EF8-0C18F3D75175}" destId="{682FA8FD-4CE7-491E-A034-20B3548DC592}" srcOrd="0" destOrd="4" presId="urn:microsoft.com/office/officeart/2005/8/layout/vList2"/>
    <dgm:cxn modelId="{3F627743-3757-4CD4-A21D-87DFA97D852E}" type="presOf" srcId="{E787915D-AB73-4D0F-855F-4A2C50DB33C7}" destId="{682FA8FD-4CE7-491E-A034-20B3548DC592}" srcOrd="0" destOrd="2" presId="urn:microsoft.com/office/officeart/2005/8/layout/vList2"/>
    <dgm:cxn modelId="{88845AF5-90B5-4FFB-844D-0B818A1C9411}" type="presOf" srcId="{2AE14351-E3BB-41F4-914B-91FF406B1E08}" destId="{682FA8FD-4CE7-491E-A034-20B3548DC592}" srcOrd="0" destOrd="3" presId="urn:microsoft.com/office/officeart/2005/8/layout/vList2"/>
    <dgm:cxn modelId="{C19D42A9-63D5-4530-81B2-831BF1590CEF}" type="presOf" srcId="{07385628-FD97-4DF2-9434-FE89F758205B}" destId="{682FA8FD-4CE7-491E-A034-20B3548DC592}" srcOrd="0" destOrd="1" presId="urn:microsoft.com/office/officeart/2005/8/layout/vList2"/>
    <dgm:cxn modelId="{11DAA839-B235-420F-A43B-BDD3209AD8B2}" srcId="{8D582457-A140-4867-AF2F-D837BDC579F8}" destId="{1DB73D10-71FF-4C57-A205-B4EC659B4CE1}" srcOrd="1" destOrd="0" parTransId="{88696E9A-0DC6-4DC3-99CA-970812BA81FB}" sibTransId="{F9CB8374-CB0E-4C7B-9898-870E92313A38}"/>
    <dgm:cxn modelId="{BF46559C-C4D5-4B3E-9851-B3760873E8C9}" srcId="{AF371515-0F44-4454-8486-5FF6F4A83A6A}" destId="{1FDB5474-01EF-40EA-BA3E-54BA39B07B64}" srcOrd="0" destOrd="0" parTransId="{D5A56D82-8F60-4C83-B725-C989E2090809}" sibTransId="{FCB38635-D931-4352-B835-ED5E9C41E8ED}"/>
    <dgm:cxn modelId="{6E9A0B90-F3BB-42C7-AE88-4D415A9EA658}" type="presOf" srcId="{0126C5F1-2ABE-49FF-BEA1-1A477D44D8B8}" destId="{1BDEE975-68F5-43AE-978C-CE021EBA1088}" srcOrd="0" destOrd="0" presId="urn:microsoft.com/office/officeart/2005/8/layout/vList2"/>
    <dgm:cxn modelId="{8D3685B0-D067-464C-88D7-9495EECE663E}" type="presOf" srcId="{1FDB5474-01EF-40EA-BA3E-54BA39B07B64}" destId="{2C2C1773-980B-4F96-92A9-9A2AA7962E47}" srcOrd="0" destOrd="0" presId="urn:microsoft.com/office/officeart/2005/8/layout/vList2"/>
    <dgm:cxn modelId="{7D5B1395-9C57-4D98-BE02-67FA83057E0A}" type="presOf" srcId="{8D582457-A140-4867-AF2F-D837BDC579F8}" destId="{A8DC967D-7A6E-43EE-A1F8-1F4636DDB605}" srcOrd="0" destOrd="0" presId="urn:microsoft.com/office/officeart/2005/8/layout/vList2"/>
    <dgm:cxn modelId="{B0A1CF36-6384-4A64-A48A-B5AF787DF736}" type="presOf" srcId="{AF371515-0F44-4454-8486-5FF6F4A83A6A}" destId="{5C6177CC-EF22-4F11-8BFA-70C96DF71D0C}" srcOrd="0" destOrd="0" presId="urn:microsoft.com/office/officeart/2005/8/layout/vList2"/>
    <dgm:cxn modelId="{836B9331-D388-408E-B976-7CE0F401B402}" type="presOf" srcId="{A4164332-C8A9-405C-AD2C-721EF1139619}" destId="{682FA8FD-4CE7-491E-A034-20B3548DC592}" srcOrd="0" destOrd="0" presId="urn:microsoft.com/office/officeart/2005/8/layout/vList2"/>
    <dgm:cxn modelId="{85862222-565C-4CF8-A0A0-43B1CE141746}" srcId="{1FDB5474-01EF-40EA-BA3E-54BA39B07B64}" destId="{000BF9E9-0E93-4EA0-8EF8-0C18F3D75175}" srcOrd="4" destOrd="0" parTransId="{A91811A4-771E-4FFC-B7A7-2BBB2C50C050}" sibTransId="{C2C4685B-0B17-4FD0-A561-579BFE142A43}"/>
    <dgm:cxn modelId="{EA363B0A-B66B-407D-8D66-DF3090571C76}" srcId="{AF371515-0F44-4454-8486-5FF6F4A83A6A}" destId="{8D582457-A140-4867-AF2F-D837BDC579F8}" srcOrd="1" destOrd="0" parTransId="{2741CBC1-7BCE-48C4-8532-CE3E8C92F3FA}" sibTransId="{A0AAB77E-3AEC-44C2-9FCC-5863622F5CC8}"/>
    <dgm:cxn modelId="{0421707B-70A9-4692-9658-AD0AC7DB88EE}" srcId="{8D582457-A140-4867-AF2F-D837BDC579F8}" destId="{0126C5F1-2ABE-49FF-BEA1-1A477D44D8B8}" srcOrd="0" destOrd="0" parTransId="{83B07831-EBF4-4077-810A-1AA3007258A1}" sibTransId="{2685B9B7-4DBF-4BF7-9B6C-0E86738FCE95}"/>
    <dgm:cxn modelId="{C9567A90-DE29-49EB-8C91-0A073D5721AF}" type="presParOf" srcId="{5C6177CC-EF22-4F11-8BFA-70C96DF71D0C}" destId="{2C2C1773-980B-4F96-92A9-9A2AA7962E47}" srcOrd="0" destOrd="0" presId="urn:microsoft.com/office/officeart/2005/8/layout/vList2"/>
    <dgm:cxn modelId="{3205AD1F-554F-438D-909D-E52AC72DBE39}" type="presParOf" srcId="{5C6177CC-EF22-4F11-8BFA-70C96DF71D0C}" destId="{682FA8FD-4CE7-491E-A034-20B3548DC592}" srcOrd="1" destOrd="0" presId="urn:microsoft.com/office/officeart/2005/8/layout/vList2"/>
    <dgm:cxn modelId="{FAC765B8-99B0-47DE-B74C-2CEA3072A9E7}" type="presParOf" srcId="{5C6177CC-EF22-4F11-8BFA-70C96DF71D0C}" destId="{A8DC967D-7A6E-43EE-A1F8-1F4636DDB605}" srcOrd="2" destOrd="0" presId="urn:microsoft.com/office/officeart/2005/8/layout/vList2"/>
    <dgm:cxn modelId="{4B9E5B1A-E203-4C08-B011-C5AE25A0CD70}" type="presParOf" srcId="{5C6177CC-EF22-4F11-8BFA-70C96DF71D0C}" destId="{1BDEE975-68F5-43AE-978C-CE021EBA1088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966F8DCD-3AB5-4622-8686-2BB2D0121191}" type="doc">
      <dgm:prSet loTypeId="urn:microsoft.com/office/officeart/2005/8/layout/target3" loCatId="relationship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536C3B58-794C-4BB2-A51D-09595C480918}">
      <dgm:prSet/>
      <dgm:spPr/>
      <dgm:t>
        <a:bodyPr/>
        <a:lstStyle/>
        <a:p>
          <a:pPr rtl="0"/>
          <a:r>
            <a:rPr lang="ru-RU" dirty="0" smtClean="0"/>
            <a:t>Заказчики</a:t>
          </a:r>
          <a:endParaRPr lang="ru-RU" dirty="0"/>
        </a:p>
      </dgm:t>
    </dgm:pt>
    <dgm:pt modelId="{7B2CB238-1F8A-4841-8D83-0E23D4FAF557}" type="parTrans" cxnId="{FC0D9D09-6095-4C35-8892-C3AF0A6604C8}">
      <dgm:prSet/>
      <dgm:spPr/>
      <dgm:t>
        <a:bodyPr/>
        <a:lstStyle/>
        <a:p>
          <a:endParaRPr lang="ru-RU"/>
        </a:p>
      </dgm:t>
    </dgm:pt>
    <dgm:pt modelId="{59B7F257-11F3-4708-9C00-79A1C5E47E53}" type="sibTrans" cxnId="{FC0D9D09-6095-4C35-8892-C3AF0A6604C8}">
      <dgm:prSet/>
      <dgm:spPr/>
      <dgm:t>
        <a:bodyPr/>
        <a:lstStyle/>
        <a:p>
          <a:endParaRPr lang="ru-RU"/>
        </a:p>
      </dgm:t>
    </dgm:pt>
    <dgm:pt modelId="{F2336AED-2230-483C-87DC-06C6C2109DDA}">
      <dgm:prSet/>
      <dgm:spPr/>
      <dgm:t>
        <a:bodyPr/>
        <a:lstStyle/>
        <a:p>
          <a:pPr rtl="0"/>
          <a:r>
            <a:rPr lang="ru-RU" dirty="0" smtClean="0"/>
            <a:t>Государство</a:t>
          </a:r>
          <a:endParaRPr lang="ru-RU" dirty="0"/>
        </a:p>
      </dgm:t>
    </dgm:pt>
    <dgm:pt modelId="{18307C31-DFF0-4632-B4A8-AECD186CC68F}" type="parTrans" cxnId="{ADE92885-DE9F-45CD-B2CD-32BD802D2F76}">
      <dgm:prSet/>
      <dgm:spPr/>
      <dgm:t>
        <a:bodyPr/>
        <a:lstStyle/>
        <a:p>
          <a:endParaRPr lang="ru-RU"/>
        </a:p>
      </dgm:t>
    </dgm:pt>
    <dgm:pt modelId="{A5F40E57-D650-4950-A9B6-C797932B680F}" type="sibTrans" cxnId="{ADE92885-DE9F-45CD-B2CD-32BD802D2F76}">
      <dgm:prSet/>
      <dgm:spPr/>
      <dgm:t>
        <a:bodyPr/>
        <a:lstStyle/>
        <a:p>
          <a:endParaRPr lang="ru-RU"/>
        </a:p>
      </dgm:t>
    </dgm:pt>
    <dgm:pt modelId="{52F56DBD-07D7-4DAB-A5F0-AFEDBA5DD3E7}">
      <dgm:prSet/>
      <dgm:spPr/>
      <dgm:t>
        <a:bodyPr/>
        <a:lstStyle/>
        <a:p>
          <a:pPr rtl="0"/>
          <a:r>
            <a:rPr lang="ru-RU" dirty="0" smtClean="0"/>
            <a:t>Управленцы всех уровней</a:t>
          </a:r>
          <a:endParaRPr lang="ru-RU" dirty="0"/>
        </a:p>
      </dgm:t>
    </dgm:pt>
    <dgm:pt modelId="{3330E143-8660-4F94-B38C-E1C9FC1B7BA0}" type="parTrans" cxnId="{241192F9-056B-4786-95DA-F201A090DA4B}">
      <dgm:prSet/>
      <dgm:spPr/>
      <dgm:t>
        <a:bodyPr/>
        <a:lstStyle/>
        <a:p>
          <a:endParaRPr lang="ru-RU"/>
        </a:p>
      </dgm:t>
    </dgm:pt>
    <dgm:pt modelId="{43AB6036-23F4-4917-A955-1A945002E219}" type="sibTrans" cxnId="{241192F9-056B-4786-95DA-F201A090DA4B}">
      <dgm:prSet/>
      <dgm:spPr/>
      <dgm:t>
        <a:bodyPr/>
        <a:lstStyle/>
        <a:p>
          <a:endParaRPr lang="ru-RU"/>
        </a:p>
      </dgm:t>
    </dgm:pt>
    <dgm:pt modelId="{9E8E93E8-D6AB-40E9-BE15-96C06E2862F5}">
      <dgm:prSet/>
      <dgm:spPr/>
      <dgm:t>
        <a:bodyPr/>
        <a:lstStyle/>
        <a:p>
          <a:pPr rtl="0"/>
          <a:r>
            <a:rPr lang="ru-RU" dirty="0" smtClean="0"/>
            <a:t>Общественность (местное сообщество)</a:t>
          </a:r>
          <a:endParaRPr lang="ru-RU" dirty="0"/>
        </a:p>
      </dgm:t>
    </dgm:pt>
    <dgm:pt modelId="{5CA5C27F-8F04-4337-B86A-BC8971228067}" type="parTrans" cxnId="{C8D2E563-DECA-4157-A632-9032995386C1}">
      <dgm:prSet/>
      <dgm:spPr/>
      <dgm:t>
        <a:bodyPr/>
        <a:lstStyle/>
        <a:p>
          <a:endParaRPr lang="ru-RU"/>
        </a:p>
      </dgm:t>
    </dgm:pt>
    <dgm:pt modelId="{D5BF7BE1-13EC-4544-8DD4-1E2D8210676F}" type="sibTrans" cxnId="{C8D2E563-DECA-4157-A632-9032995386C1}">
      <dgm:prSet/>
      <dgm:spPr/>
      <dgm:t>
        <a:bodyPr/>
        <a:lstStyle/>
        <a:p>
          <a:endParaRPr lang="ru-RU"/>
        </a:p>
      </dgm:t>
    </dgm:pt>
    <dgm:pt modelId="{72593851-DBE0-4C79-9D8C-9D5817E5FCD3}">
      <dgm:prSet/>
      <dgm:spPr/>
      <dgm:t>
        <a:bodyPr/>
        <a:lstStyle/>
        <a:p>
          <a:pPr rtl="0"/>
          <a:r>
            <a:rPr lang="ru-RU" dirty="0" smtClean="0"/>
            <a:t>Потребители услуг</a:t>
          </a:r>
          <a:endParaRPr lang="ru-RU" dirty="0"/>
        </a:p>
      </dgm:t>
    </dgm:pt>
    <dgm:pt modelId="{0C8EEBE9-FF6F-4AE9-B846-8D495927BC80}" type="parTrans" cxnId="{8CC5286B-B874-4F15-BA1B-7DCA6BD102CF}">
      <dgm:prSet/>
      <dgm:spPr/>
      <dgm:t>
        <a:bodyPr/>
        <a:lstStyle/>
        <a:p>
          <a:endParaRPr lang="ru-RU"/>
        </a:p>
      </dgm:t>
    </dgm:pt>
    <dgm:pt modelId="{3721C0B3-5E1C-4993-AB01-B3B35FC20DA9}" type="sibTrans" cxnId="{8CC5286B-B874-4F15-BA1B-7DCA6BD102CF}">
      <dgm:prSet/>
      <dgm:spPr/>
      <dgm:t>
        <a:bodyPr/>
        <a:lstStyle/>
        <a:p>
          <a:endParaRPr lang="ru-RU"/>
        </a:p>
      </dgm:t>
    </dgm:pt>
    <dgm:pt modelId="{45C93922-847C-4FCA-9A89-200608143CE5}" type="pres">
      <dgm:prSet presAssocID="{966F8DCD-3AB5-4622-8686-2BB2D0121191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6538090-2861-416E-BEC2-CB66A9673B43}" type="pres">
      <dgm:prSet presAssocID="{F2336AED-2230-483C-87DC-06C6C2109DDA}" presName="circle1" presStyleLbl="node1" presStyleIdx="0" presStyleCnt="5"/>
      <dgm:spPr/>
    </dgm:pt>
    <dgm:pt modelId="{3323FF0D-CA2B-4435-A576-538EFA335C62}" type="pres">
      <dgm:prSet presAssocID="{F2336AED-2230-483C-87DC-06C6C2109DDA}" presName="space" presStyleCnt="0"/>
      <dgm:spPr/>
    </dgm:pt>
    <dgm:pt modelId="{C911718E-A95E-4815-B1F0-8622F3763D0C}" type="pres">
      <dgm:prSet presAssocID="{F2336AED-2230-483C-87DC-06C6C2109DDA}" presName="rect1" presStyleLbl="alignAcc1" presStyleIdx="0" presStyleCnt="5"/>
      <dgm:spPr/>
      <dgm:t>
        <a:bodyPr/>
        <a:lstStyle/>
        <a:p>
          <a:endParaRPr lang="ru-RU"/>
        </a:p>
      </dgm:t>
    </dgm:pt>
    <dgm:pt modelId="{53322224-B9C1-4E0A-B245-A86F28C5A50E}" type="pres">
      <dgm:prSet presAssocID="{52F56DBD-07D7-4DAB-A5F0-AFEDBA5DD3E7}" presName="vertSpace2" presStyleLbl="node1" presStyleIdx="0" presStyleCnt="5"/>
      <dgm:spPr/>
    </dgm:pt>
    <dgm:pt modelId="{0995BA8D-D600-472A-A065-347F52A9F0A7}" type="pres">
      <dgm:prSet presAssocID="{52F56DBD-07D7-4DAB-A5F0-AFEDBA5DD3E7}" presName="circle2" presStyleLbl="node1" presStyleIdx="1" presStyleCnt="5"/>
      <dgm:spPr/>
    </dgm:pt>
    <dgm:pt modelId="{D7F8D3C2-D328-4DA9-BA57-2C91DFA400B2}" type="pres">
      <dgm:prSet presAssocID="{52F56DBD-07D7-4DAB-A5F0-AFEDBA5DD3E7}" presName="rect2" presStyleLbl="alignAcc1" presStyleIdx="1" presStyleCnt="5"/>
      <dgm:spPr/>
      <dgm:t>
        <a:bodyPr/>
        <a:lstStyle/>
        <a:p>
          <a:endParaRPr lang="ru-RU"/>
        </a:p>
      </dgm:t>
    </dgm:pt>
    <dgm:pt modelId="{3356481C-10A4-4C96-B521-6B4EA707FEE4}" type="pres">
      <dgm:prSet presAssocID="{9E8E93E8-D6AB-40E9-BE15-96C06E2862F5}" presName="vertSpace3" presStyleLbl="node1" presStyleIdx="1" presStyleCnt="5"/>
      <dgm:spPr/>
    </dgm:pt>
    <dgm:pt modelId="{DBEF4A2A-2E80-440D-AC48-3EF571BF44AE}" type="pres">
      <dgm:prSet presAssocID="{9E8E93E8-D6AB-40E9-BE15-96C06E2862F5}" presName="circle3" presStyleLbl="node1" presStyleIdx="2" presStyleCnt="5"/>
      <dgm:spPr/>
    </dgm:pt>
    <dgm:pt modelId="{CF8B692C-C10E-4D0A-9EE8-19F13724B202}" type="pres">
      <dgm:prSet presAssocID="{9E8E93E8-D6AB-40E9-BE15-96C06E2862F5}" presName="rect3" presStyleLbl="alignAcc1" presStyleIdx="2" presStyleCnt="5"/>
      <dgm:spPr/>
      <dgm:t>
        <a:bodyPr/>
        <a:lstStyle/>
        <a:p>
          <a:endParaRPr lang="ru-RU"/>
        </a:p>
      </dgm:t>
    </dgm:pt>
    <dgm:pt modelId="{4525D1A3-8383-49D8-8738-A32B68D1CFE1}" type="pres">
      <dgm:prSet presAssocID="{72593851-DBE0-4C79-9D8C-9D5817E5FCD3}" presName="vertSpace4" presStyleLbl="node1" presStyleIdx="2" presStyleCnt="5"/>
      <dgm:spPr/>
    </dgm:pt>
    <dgm:pt modelId="{7180A51C-6A11-4264-A3D5-1471BADFF627}" type="pres">
      <dgm:prSet presAssocID="{72593851-DBE0-4C79-9D8C-9D5817E5FCD3}" presName="circle4" presStyleLbl="node1" presStyleIdx="3" presStyleCnt="5"/>
      <dgm:spPr/>
    </dgm:pt>
    <dgm:pt modelId="{B1C86546-8803-40E9-B90B-AE2BB03E97E2}" type="pres">
      <dgm:prSet presAssocID="{72593851-DBE0-4C79-9D8C-9D5817E5FCD3}" presName="rect4" presStyleLbl="alignAcc1" presStyleIdx="3" presStyleCnt="5"/>
      <dgm:spPr/>
      <dgm:t>
        <a:bodyPr/>
        <a:lstStyle/>
        <a:p>
          <a:endParaRPr lang="ru-RU"/>
        </a:p>
      </dgm:t>
    </dgm:pt>
    <dgm:pt modelId="{775C2CF5-A257-496F-8C9D-C92EB577B1A8}" type="pres">
      <dgm:prSet presAssocID="{536C3B58-794C-4BB2-A51D-09595C480918}" presName="vertSpace5" presStyleLbl="node1" presStyleIdx="3" presStyleCnt="5"/>
      <dgm:spPr/>
    </dgm:pt>
    <dgm:pt modelId="{40B95DAF-6DCF-47A2-AB7B-70EEABAEC191}" type="pres">
      <dgm:prSet presAssocID="{536C3B58-794C-4BB2-A51D-09595C480918}" presName="circle5" presStyleLbl="node1" presStyleIdx="4" presStyleCnt="5"/>
      <dgm:spPr/>
    </dgm:pt>
    <dgm:pt modelId="{D392BB1F-A53B-4164-8E35-5EB45AF3C2E8}" type="pres">
      <dgm:prSet presAssocID="{536C3B58-794C-4BB2-A51D-09595C480918}" presName="rect5" presStyleLbl="alignAcc1" presStyleIdx="4" presStyleCnt="5"/>
      <dgm:spPr/>
      <dgm:t>
        <a:bodyPr/>
        <a:lstStyle/>
        <a:p>
          <a:endParaRPr lang="ru-RU"/>
        </a:p>
      </dgm:t>
    </dgm:pt>
    <dgm:pt modelId="{BE949CF6-86FF-4015-83F7-ACCB6CD5C346}" type="pres">
      <dgm:prSet presAssocID="{F2336AED-2230-483C-87DC-06C6C2109DDA}" presName="rect1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7652B3-5464-4FE1-B035-2B7C4023629C}" type="pres">
      <dgm:prSet presAssocID="{52F56DBD-07D7-4DAB-A5F0-AFEDBA5DD3E7}" presName="rect2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C4B1EF-7D56-4E6C-89B6-C14B219580C4}" type="pres">
      <dgm:prSet presAssocID="{9E8E93E8-D6AB-40E9-BE15-96C06E2862F5}" presName="rect3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CF866F-54C7-4D70-A21E-B6E6CD895DEB}" type="pres">
      <dgm:prSet presAssocID="{72593851-DBE0-4C79-9D8C-9D5817E5FCD3}" presName="rect4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053700-31D0-489F-9B77-BE7521C54D8C}" type="pres">
      <dgm:prSet presAssocID="{536C3B58-794C-4BB2-A51D-09595C480918}" presName="rect5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8547F71-BB4E-482B-8873-E8CD31AF551E}" type="presOf" srcId="{966F8DCD-3AB5-4622-8686-2BB2D0121191}" destId="{45C93922-847C-4FCA-9A89-200608143CE5}" srcOrd="0" destOrd="0" presId="urn:microsoft.com/office/officeart/2005/8/layout/target3"/>
    <dgm:cxn modelId="{9C3379D9-91D8-465A-A6E2-763793D0FEC6}" type="presOf" srcId="{9E8E93E8-D6AB-40E9-BE15-96C06E2862F5}" destId="{EAC4B1EF-7D56-4E6C-89B6-C14B219580C4}" srcOrd="1" destOrd="0" presId="urn:microsoft.com/office/officeart/2005/8/layout/target3"/>
    <dgm:cxn modelId="{FC0D9D09-6095-4C35-8892-C3AF0A6604C8}" srcId="{966F8DCD-3AB5-4622-8686-2BB2D0121191}" destId="{536C3B58-794C-4BB2-A51D-09595C480918}" srcOrd="4" destOrd="0" parTransId="{7B2CB238-1F8A-4841-8D83-0E23D4FAF557}" sibTransId="{59B7F257-11F3-4708-9C00-79A1C5E47E53}"/>
    <dgm:cxn modelId="{0621D438-F527-4C38-B2B6-F3EF666A0604}" type="presOf" srcId="{536C3B58-794C-4BB2-A51D-09595C480918}" destId="{D392BB1F-A53B-4164-8E35-5EB45AF3C2E8}" srcOrd="0" destOrd="0" presId="urn:microsoft.com/office/officeart/2005/8/layout/target3"/>
    <dgm:cxn modelId="{F90C3F6F-B06F-4E2E-95AE-ACDECFA293C4}" type="presOf" srcId="{52F56DBD-07D7-4DAB-A5F0-AFEDBA5DD3E7}" destId="{D27652B3-5464-4FE1-B035-2B7C4023629C}" srcOrd="1" destOrd="0" presId="urn:microsoft.com/office/officeart/2005/8/layout/target3"/>
    <dgm:cxn modelId="{A37CACE9-B8CF-44DC-A5C0-C1D9101940D5}" type="presOf" srcId="{72593851-DBE0-4C79-9D8C-9D5817E5FCD3}" destId="{83CF866F-54C7-4D70-A21E-B6E6CD895DEB}" srcOrd="1" destOrd="0" presId="urn:microsoft.com/office/officeart/2005/8/layout/target3"/>
    <dgm:cxn modelId="{2CA9BBCF-85BC-43FF-9B4D-F7672A979931}" type="presOf" srcId="{52F56DBD-07D7-4DAB-A5F0-AFEDBA5DD3E7}" destId="{D7F8D3C2-D328-4DA9-BA57-2C91DFA400B2}" srcOrd="0" destOrd="0" presId="urn:microsoft.com/office/officeart/2005/8/layout/target3"/>
    <dgm:cxn modelId="{ADE92885-DE9F-45CD-B2CD-32BD802D2F76}" srcId="{966F8DCD-3AB5-4622-8686-2BB2D0121191}" destId="{F2336AED-2230-483C-87DC-06C6C2109DDA}" srcOrd="0" destOrd="0" parTransId="{18307C31-DFF0-4632-B4A8-AECD186CC68F}" sibTransId="{A5F40E57-D650-4950-A9B6-C797932B680F}"/>
    <dgm:cxn modelId="{4652E6AA-A962-45A3-8F8D-8270BC50F6EC}" type="presOf" srcId="{9E8E93E8-D6AB-40E9-BE15-96C06E2862F5}" destId="{CF8B692C-C10E-4D0A-9EE8-19F13724B202}" srcOrd="0" destOrd="0" presId="urn:microsoft.com/office/officeart/2005/8/layout/target3"/>
    <dgm:cxn modelId="{DE669F2F-10BE-41F1-B3CF-2E6C6DFD39A9}" type="presOf" srcId="{F2336AED-2230-483C-87DC-06C6C2109DDA}" destId="{BE949CF6-86FF-4015-83F7-ACCB6CD5C346}" srcOrd="1" destOrd="0" presId="urn:microsoft.com/office/officeart/2005/8/layout/target3"/>
    <dgm:cxn modelId="{241192F9-056B-4786-95DA-F201A090DA4B}" srcId="{966F8DCD-3AB5-4622-8686-2BB2D0121191}" destId="{52F56DBD-07D7-4DAB-A5F0-AFEDBA5DD3E7}" srcOrd="1" destOrd="0" parTransId="{3330E143-8660-4F94-B38C-E1C9FC1B7BA0}" sibTransId="{43AB6036-23F4-4917-A955-1A945002E219}"/>
    <dgm:cxn modelId="{8CC5286B-B874-4F15-BA1B-7DCA6BD102CF}" srcId="{966F8DCD-3AB5-4622-8686-2BB2D0121191}" destId="{72593851-DBE0-4C79-9D8C-9D5817E5FCD3}" srcOrd="3" destOrd="0" parTransId="{0C8EEBE9-FF6F-4AE9-B846-8D495927BC80}" sibTransId="{3721C0B3-5E1C-4993-AB01-B3B35FC20DA9}"/>
    <dgm:cxn modelId="{7B4087B1-07BF-4CC4-BC07-D7AE66710111}" type="presOf" srcId="{F2336AED-2230-483C-87DC-06C6C2109DDA}" destId="{C911718E-A95E-4815-B1F0-8622F3763D0C}" srcOrd="0" destOrd="0" presId="urn:microsoft.com/office/officeart/2005/8/layout/target3"/>
    <dgm:cxn modelId="{94221001-2417-4C11-8806-CBAE9239D1B9}" type="presOf" srcId="{536C3B58-794C-4BB2-A51D-09595C480918}" destId="{D0053700-31D0-489F-9B77-BE7521C54D8C}" srcOrd="1" destOrd="0" presId="urn:microsoft.com/office/officeart/2005/8/layout/target3"/>
    <dgm:cxn modelId="{104E1114-01C8-43AC-9C16-5529F3DF1A8A}" type="presOf" srcId="{72593851-DBE0-4C79-9D8C-9D5817E5FCD3}" destId="{B1C86546-8803-40E9-B90B-AE2BB03E97E2}" srcOrd="0" destOrd="0" presId="urn:microsoft.com/office/officeart/2005/8/layout/target3"/>
    <dgm:cxn modelId="{C8D2E563-DECA-4157-A632-9032995386C1}" srcId="{966F8DCD-3AB5-4622-8686-2BB2D0121191}" destId="{9E8E93E8-D6AB-40E9-BE15-96C06E2862F5}" srcOrd="2" destOrd="0" parTransId="{5CA5C27F-8F04-4337-B86A-BC8971228067}" sibTransId="{D5BF7BE1-13EC-4544-8DD4-1E2D8210676F}"/>
    <dgm:cxn modelId="{A8BEF8B4-B590-47AC-AEEA-14EBC2573853}" type="presParOf" srcId="{45C93922-847C-4FCA-9A89-200608143CE5}" destId="{F6538090-2861-416E-BEC2-CB66A9673B43}" srcOrd="0" destOrd="0" presId="urn:microsoft.com/office/officeart/2005/8/layout/target3"/>
    <dgm:cxn modelId="{604CE915-B0D8-4E96-A743-9413D0CF6426}" type="presParOf" srcId="{45C93922-847C-4FCA-9A89-200608143CE5}" destId="{3323FF0D-CA2B-4435-A576-538EFA335C62}" srcOrd="1" destOrd="0" presId="urn:microsoft.com/office/officeart/2005/8/layout/target3"/>
    <dgm:cxn modelId="{E0C8EF29-88D6-4331-9C42-766FAC631A38}" type="presParOf" srcId="{45C93922-847C-4FCA-9A89-200608143CE5}" destId="{C911718E-A95E-4815-B1F0-8622F3763D0C}" srcOrd="2" destOrd="0" presId="urn:microsoft.com/office/officeart/2005/8/layout/target3"/>
    <dgm:cxn modelId="{E3DB1976-C8F8-43CA-863B-1EF8570981FF}" type="presParOf" srcId="{45C93922-847C-4FCA-9A89-200608143CE5}" destId="{53322224-B9C1-4E0A-B245-A86F28C5A50E}" srcOrd="3" destOrd="0" presId="urn:microsoft.com/office/officeart/2005/8/layout/target3"/>
    <dgm:cxn modelId="{68660481-3CB5-467A-91AC-AA144E5547F9}" type="presParOf" srcId="{45C93922-847C-4FCA-9A89-200608143CE5}" destId="{0995BA8D-D600-472A-A065-347F52A9F0A7}" srcOrd="4" destOrd="0" presId="urn:microsoft.com/office/officeart/2005/8/layout/target3"/>
    <dgm:cxn modelId="{26CD1F28-60C6-48B3-93CD-15E95DF43596}" type="presParOf" srcId="{45C93922-847C-4FCA-9A89-200608143CE5}" destId="{D7F8D3C2-D328-4DA9-BA57-2C91DFA400B2}" srcOrd="5" destOrd="0" presId="urn:microsoft.com/office/officeart/2005/8/layout/target3"/>
    <dgm:cxn modelId="{35F2960B-6F5E-4331-A613-583733DF5C32}" type="presParOf" srcId="{45C93922-847C-4FCA-9A89-200608143CE5}" destId="{3356481C-10A4-4C96-B521-6B4EA707FEE4}" srcOrd="6" destOrd="0" presId="urn:microsoft.com/office/officeart/2005/8/layout/target3"/>
    <dgm:cxn modelId="{E4BADAA4-5500-4658-9795-49A53F3DED9F}" type="presParOf" srcId="{45C93922-847C-4FCA-9A89-200608143CE5}" destId="{DBEF4A2A-2E80-440D-AC48-3EF571BF44AE}" srcOrd="7" destOrd="0" presId="urn:microsoft.com/office/officeart/2005/8/layout/target3"/>
    <dgm:cxn modelId="{CBD87A6F-8151-4944-80CA-AC6E4B6C6CA6}" type="presParOf" srcId="{45C93922-847C-4FCA-9A89-200608143CE5}" destId="{CF8B692C-C10E-4D0A-9EE8-19F13724B202}" srcOrd="8" destOrd="0" presId="urn:microsoft.com/office/officeart/2005/8/layout/target3"/>
    <dgm:cxn modelId="{AC98218C-CED5-4738-BC87-77DB23F939E7}" type="presParOf" srcId="{45C93922-847C-4FCA-9A89-200608143CE5}" destId="{4525D1A3-8383-49D8-8738-A32B68D1CFE1}" srcOrd="9" destOrd="0" presId="urn:microsoft.com/office/officeart/2005/8/layout/target3"/>
    <dgm:cxn modelId="{83F315B6-B31F-430B-9970-51498CB0A51C}" type="presParOf" srcId="{45C93922-847C-4FCA-9A89-200608143CE5}" destId="{7180A51C-6A11-4264-A3D5-1471BADFF627}" srcOrd="10" destOrd="0" presId="urn:microsoft.com/office/officeart/2005/8/layout/target3"/>
    <dgm:cxn modelId="{CD181EB4-84D0-4590-9D3C-0B77ED6123ED}" type="presParOf" srcId="{45C93922-847C-4FCA-9A89-200608143CE5}" destId="{B1C86546-8803-40E9-B90B-AE2BB03E97E2}" srcOrd="11" destOrd="0" presId="urn:microsoft.com/office/officeart/2005/8/layout/target3"/>
    <dgm:cxn modelId="{C1E4A78F-4D7E-450D-8C7C-4A49508E5F88}" type="presParOf" srcId="{45C93922-847C-4FCA-9A89-200608143CE5}" destId="{775C2CF5-A257-496F-8C9D-C92EB577B1A8}" srcOrd="12" destOrd="0" presId="urn:microsoft.com/office/officeart/2005/8/layout/target3"/>
    <dgm:cxn modelId="{AD0F3C70-02F0-4640-95B0-DC9A3A5CDD84}" type="presParOf" srcId="{45C93922-847C-4FCA-9A89-200608143CE5}" destId="{40B95DAF-6DCF-47A2-AB7B-70EEABAEC191}" srcOrd="13" destOrd="0" presId="urn:microsoft.com/office/officeart/2005/8/layout/target3"/>
    <dgm:cxn modelId="{4EFA2890-C567-49EB-A1E7-003D61B949DC}" type="presParOf" srcId="{45C93922-847C-4FCA-9A89-200608143CE5}" destId="{D392BB1F-A53B-4164-8E35-5EB45AF3C2E8}" srcOrd="14" destOrd="0" presId="urn:microsoft.com/office/officeart/2005/8/layout/target3"/>
    <dgm:cxn modelId="{E3F8A82C-6BF5-4D20-B46B-D1C116EAA862}" type="presParOf" srcId="{45C93922-847C-4FCA-9A89-200608143CE5}" destId="{BE949CF6-86FF-4015-83F7-ACCB6CD5C346}" srcOrd="15" destOrd="0" presId="urn:microsoft.com/office/officeart/2005/8/layout/target3"/>
    <dgm:cxn modelId="{FC0F0A9F-694C-473C-B0B3-7B66593EB481}" type="presParOf" srcId="{45C93922-847C-4FCA-9A89-200608143CE5}" destId="{D27652B3-5464-4FE1-B035-2B7C4023629C}" srcOrd="16" destOrd="0" presId="urn:microsoft.com/office/officeart/2005/8/layout/target3"/>
    <dgm:cxn modelId="{1A68D3AB-8BE6-4901-9F64-08C85097E922}" type="presParOf" srcId="{45C93922-847C-4FCA-9A89-200608143CE5}" destId="{EAC4B1EF-7D56-4E6C-89B6-C14B219580C4}" srcOrd="17" destOrd="0" presId="urn:microsoft.com/office/officeart/2005/8/layout/target3"/>
    <dgm:cxn modelId="{A2313717-4995-4F02-A66A-4E829E8C79E5}" type="presParOf" srcId="{45C93922-847C-4FCA-9A89-200608143CE5}" destId="{83CF866F-54C7-4D70-A21E-B6E6CD895DEB}" srcOrd="18" destOrd="0" presId="urn:microsoft.com/office/officeart/2005/8/layout/target3"/>
    <dgm:cxn modelId="{A770B12B-3678-43E6-9E18-128171E6BABC}" type="presParOf" srcId="{45C93922-847C-4FCA-9A89-200608143CE5}" destId="{D0053700-31D0-489F-9B77-BE7521C54D8C}" srcOrd="19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477BF1C6-429B-4E2C-BC07-FD4F26F7CB63}" type="doc">
      <dgm:prSet loTypeId="urn:microsoft.com/office/officeart/2008/layout/LinedList" loCatId="list" qsTypeId="urn:microsoft.com/office/officeart/2005/8/quickstyle/simple5" qsCatId="simple" csTypeId="urn:microsoft.com/office/officeart/2005/8/colors/colorful1" csCatId="colorful"/>
      <dgm:spPr/>
      <dgm:t>
        <a:bodyPr/>
        <a:lstStyle/>
        <a:p>
          <a:endParaRPr lang="ru-RU"/>
        </a:p>
      </dgm:t>
    </dgm:pt>
    <dgm:pt modelId="{8CE4CF71-D720-4519-89B8-C1B5B1375A1C}">
      <dgm:prSet/>
      <dgm:spPr/>
      <dgm:t>
        <a:bodyPr/>
        <a:lstStyle/>
        <a:p>
          <a:pPr algn="ctr" rtl="0"/>
          <a:r>
            <a:rPr lang="ru-RU" dirty="0" smtClean="0"/>
            <a:t>Официальные обращения (в любом виде)</a:t>
          </a:r>
          <a:endParaRPr lang="ru-RU" dirty="0"/>
        </a:p>
      </dgm:t>
    </dgm:pt>
    <dgm:pt modelId="{CD07DA83-F731-4D08-B7C4-5F1DE406F9AE}" type="parTrans" cxnId="{89AC77D1-E299-4F66-A8CB-BD20F2938D30}">
      <dgm:prSet/>
      <dgm:spPr/>
      <dgm:t>
        <a:bodyPr/>
        <a:lstStyle/>
        <a:p>
          <a:pPr algn="ctr"/>
          <a:endParaRPr lang="ru-RU"/>
        </a:p>
      </dgm:t>
    </dgm:pt>
    <dgm:pt modelId="{0004D6CB-895E-4822-B777-F98B96928379}" type="sibTrans" cxnId="{89AC77D1-E299-4F66-A8CB-BD20F2938D30}">
      <dgm:prSet/>
      <dgm:spPr/>
      <dgm:t>
        <a:bodyPr/>
        <a:lstStyle/>
        <a:p>
          <a:pPr algn="ctr"/>
          <a:endParaRPr lang="ru-RU"/>
        </a:p>
      </dgm:t>
    </dgm:pt>
    <dgm:pt modelId="{D6978169-319A-4818-9E1F-C28787BB60ED}">
      <dgm:prSet/>
      <dgm:spPr/>
      <dgm:t>
        <a:bodyPr/>
        <a:lstStyle/>
        <a:p>
          <a:pPr algn="ctr" rtl="0"/>
          <a:r>
            <a:rPr lang="ru-RU" smtClean="0"/>
            <a:t>Предложение о сотрудничестве, включающее обоснование важности и </a:t>
          </a:r>
          <a:r>
            <a:rPr lang="ru-RU" b="1" smtClean="0"/>
            <a:t>взаимовыгодности</a:t>
          </a:r>
          <a:r>
            <a:rPr lang="ru-RU" smtClean="0"/>
            <a:t>, а также предложения по конкретным действиям</a:t>
          </a:r>
          <a:endParaRPr lang="ru-RU"/>
        </a:p>
      </dgm:t>
    </dgm:pt>
    <dgm:pt modelId="{D04995D7-4983-43A2-84B4-3F58AAA9AB37}" type="parTrans" cxnId="{16B7BC42-4B0D-4998-9C02-B61B10349C43}">
      <dgm:prSet/>
      <dgm:spPr/>
      <dgm:t>
        <a:bodyPr/>
        <a:lstStyle/>
        <a:p>
          <a:pPr algn="ctr"/>
          <a:endParaRPr lang="ru-RU"/>
        </a:p>
      </dgm:t>
    </dgm:pt>
    <dgm:pt modelId="{16C86378-9958-43F2-8C6D-DEE7AC87B020}" type="sibTrans" cxnId="{16B7BC42-4B0D-4998-9C02-B61B10349C43}">
      <dgm:prSet/>
      <dgm:spPr/>
      <dgm:t>
        <a:bodyPr/>
        <a:lstStyle/>
        <a:p>
          <a:pPr algn="ctr"/>
          <a:endParaRPr lang="ru-RU"/>
        </a:p>
      </dgm:t>
    </dgm:pt>
    <dgm:pt modelId="{1D85CCC1-A83C-4FAB-A88F-6D82A8ECE8B0}">
      <dgm:prSet/>
      <dgm:spPr/>
      <dgm:t>
        <a:bodyPr/>
        <a:lstStyle/>
        <a:p>
          <a:pPr algn="ctr" rtl="0"/>
          <a:r>
            <a:rPr lang="ru-RU" dirty="0" smtClean="0"/>
            <a:t>Распространение открытых информационных материалов в СМИ, Интернет и т.д.</a:t>
          </a:r>
          <a:endParaRPr lang="ru-RU" dirty="0"/>
        </a:p>
      </dgm:t>
    </dgm:pt>
    <dgm:pt modelId="{A7E86D2A-8891-471F-B741-69429B5F5A14}" type="parTrans" cxnId="{F681AD2F-590C-4C19-8CB4-E3CF299E9BD9}">
      <dgm:prSet/>
      <dgm:spPr/>
      <dgm:t>
        <a:bodyPr/>
        <a:lstStyle/>
        <a:p>
          <a:pPr algn="ctr"/>
          <a:endParaRPr lang="ru-RU"/>
        </a:p>
      </dgm:t>
    </dgm:pt>
    <dgm:pt modelId="{CD34A5BA-D991-4EC2-89A4-48A413D0CF51}" type="sibTrans" cxnId="{F681AD2F-590C-4C19-8CB4-E3CF299E9BD9}">
      <dgm:prSet/>
      <dgm:spPr/>
      <dgm:t>
        <a:bodyPr/>
        <a:lstStyle/>
        <a:p>
          <a:pPr algn="ctr"/>
          <a:endParaRPr lang="ru-RU"/>
        </a:p>
      </dgm:t>
    </dgm:pt>
    <dgm:pt modelId="{D76EB56B-F94B-4610-983F-3716789476C7}">
      <dgm:prSet/>
      <dgm:spPr/>
      <dgm:t>
        <a:bodyPr/>
        <a:lstStyle/>
        <a:p>
          <a:pPr algn="ctr" rtl="0"/>
          <a:r>
            <a:rPr lang="ru-RU" smtClean="0"/>
            <a:t>Организация коммуникативных площадок</a:t>
          </a:r>
          <a:endParaRPr lang="ru-RU"/>
        </a:p>
      </dgm:t>
    </dgm:pt>
    <dgm:pt modelId="{735997CF-111D-4536-AA86-A4D0429C6BE0}" type="parTrans" cxnId="{0E4706C4-632B-4665-8AA7-8D13F1DCBE92}">
      <dgm:prSet/>
      <dgm:spPr/>
      <dgm:t>
        <a:bodyPr/>
        <a:lstStyle/>
        <a:p>
          <a:pPr algn="ctr"/>
          <a:endParaRPr lang="ru-RU"/>
        </a:p>
      </dgm:t>
    </dgm:pt>
    <dgm:pt modelId="{30BF1F93-0E02-49EF-A998-263256DBCDA0}" type="sibTrans" cxnId="{0E4706C4-632B-4665-8AA7-8D13F1DCBE92}">
      <dgm:prSet/>
      <dgm:spPr/>
      <dgm:t>
        <a:bodyPr/>
        <a:lstStyle/>
        <a:p>
          <a:pPr algn="ctr"/>
          <a:endParaRPr lang="ru-RU"/>
        </a:p>
      </dgm:t>
    </dgm:pt>
    <dgm:pt modelId="{E957087A-041A-4983-8079-067D113E89CA}" type="pres">
      <dgm:prSet presAssocID="{477BF1C6-429B-4E2C-BC07-FD4F26F7CB63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9A14C184-6D10-4572-B138-9F1CE3D8A8CE}" type="pres">
      <dgm:prSet presAssocID="{8CE4CF71-D720-4519-89B8-C1B5B1375A1C}" presName="thickLine" presStyleLbl="alignNode1" presStyleIdx="0" presStyleCnt="4"/>
      <dgm:spPr/>
    </dgm:pt>
    <dgm:pt modelId="{CCB92EF3-D0A2-4AE8-AB13-C0D9EF55F495}" type="pres">
      <dgm:prSet presAssocID="{8CE4CF71-D720-4519-89B8-C1B5B1375A1C}" presName="horz1" presStyleCnt="0"/>
      <dgm:spPr/>
    </dgm:pt>
    <dgm:pt modelId="{C44A4C23-63D8-4B47-840E-1CC42568AC8D}" type="pres">
      <dgm:prSet presAssocID="{8CE4CF71-D720-4519-89B8-C1B5B1375A1C}" presName="tx1" presStyleLbl="revTx" presStyleIdx="0" presStyleCnt="4"/>
      <dgm:spPr/>
      <dgm:t>
        <a:bodyPr/>
        <a:lstStyle/>
        <a:p>
          <a:endParaRPr lang="ru-RU"/>
        </a:p>
      </dgm:t>
    </dgm:pt>
    <dgm:pt modelId="{06460205-9BE8-416B-A77A-C78E77C9E7D2}" type="pres">
      <dgm:prSet presAssocID="{8CE4CF71-D720-4519-89B8-C1B5B1375A1C}" presName="vert1" presStyleCnt="0"/>
      <dgm:spPr/>
    </dgm:pt>
    <dgm:pt modelId="{521D617F-9CE3-4584-B097-70C8B4CA8B15}" type="pres">
      <dgm:prSet presAssocID="{D6978169-319A-4818-9E1F-C28787BB60ED}" presName="thickLine" presStyleLbl="alignNode1" presStyleIdx="1" presStyleCnt="4"/>
      <dgm:spPr/>
    </dgm:pt>
    <dgm:pt modelId="{8E850719-DAB4-4188-A5F8-483993B44D56}" type="pres">
      <dgm:prSet presAssocID="{D6978169-319A-4818-9E1F-C28787BB60ED}" presName="horz1" presStyleCnt="0"/>
      <dgm:spPr/>
    </dgm:pt>
    <dgm:pt modelId="{F4BEF13E-79A7-4DA5-8FA2-AA76FD9C16BE}" type="pres">
      <dgm:prSet presAssocID="{D6978169-319A-4818-9E1F-C28787BB60ED}" presName="tx1" presStyleLbl="revTx" presStyleIdx="1" presStyleCnt="4"/>
      <dgm:spPr/>
      <dgm:t>
        <a:bodyPr/>
        <a:lstStyle/>
        <a:p>
          <a:endParaRPr lang="ru-RU"/>
        </a:p>
      </dgm:t>
    </dgm:pt>
    <dgm:pt modelId="{B26C9C3B-C605-4E5A-BDF9-D1C28D7866E0}" type="pres">
      <dgm:prSet presAssocID="{D6978169-319A-4818-9E1F-C28787BB60ED}" presName="vert1" presStyleCnt="0"/>
      <dgm:spPr/>
    </dgm:pt>
    <dgm:pt modelId="{FB2963EB-9D5E-46A4-B1C2-C53836501B31}" type="pres">
      <dgm:prSet presAssocID="{1D85CCC1-A83C-4FAB-A88F-6D82A8ECE8B0}" presName="thickLine" presStyleLbl="alignNode1" presStyleIdx="2" presStyleCnt="4"/>
      <dgm:spPr/>
    </dgm:pt>
    <dgm:pt modelId="{6C233343-2ED2-421A-BE81-2D8D9BF8CC8F}" type="pres">
      <dgm:prSet presAssocID="{1D85CCC1-A83C-4FAB-A88F-6D82A8ECE8B0}" presName="horz1" presStyleCnt="0"/>
      <dgm:spPr/>
    </dgm:pt>
    <dgm:pt modelId="{CCAAD220-6CA2-405F-8D66-DCE63DE0A65E}" type="pres">
      <dgm:prSet presAssocID="{1D85CCC1-A83C-4FAB-A88F-6D82A8ECE8B0}" presName="tx1" presStyleLbl="revTx" presStyleIdx="2" presStyleCnt="4"/>
      <dgm:spPr/>
      <dgm:t>
        <a:bodyPr/>
        <a:lstStyle/>
        <a:p>
          <a:endParaRPr lang="ru-RU"/>
        </a:p>
      </dgm:t>
    </dgm:pt>
    <dgm:pt modelId="{2FD1D99F-54F3-4238-BB87-924299266443}" type="pres">
      <dgm:prSet presAssocID="{1D85CCC1-A83C-4FAB-A88F-6D82A8ECE8B0}" presName="vert1" presStyleCnt="0"/>
      <dgm:spPr/>
    </dgm:pt>
    <dgm:pt modelId="{9E4DC551-39F7-4C05-ABB1-1FD4608B27E8}" type="pres">
      <dgm:prSet presAssocID="{D76EB56B-F94B-4610-983F-3716789476C7}" presName="thickLine" presStyleLbl="alignNode1" presStyleIdx="3" presStyleCnt="4"/>
      <dgm:spPr/>
    </dgm:pt>
    <dgm:pt modelId="{92D18E2D-99C8-41DF-8CB1-580F5F6B3B10}" type="pres">
      <dgm:prSet presAssocID="{D76EB56B-F94B-4610-983F-3716789476C7}" presName="horz1" presStyleCnt="0"/>
      <dgm:spPr/>
    </dgm:pt>
    <dgm:pt modelId="{24C7F687-2DD8-4ED4-9266-39D038E10A83}" type="pres">
      <dgm:prSet presAssocID="{D76EB56B-F94B-4610-983F-3716789476C7}" presName="tx1" presStyleLbl="revTx" presStyleIdx="3" presStyleCnt="4"/>
      <dgm:spPr/>
      <dgm:t>
        <a:bodyPr/>
        <a:lstStyle/>
        <a:p>
          <a:endParaRPr lang="ru-RU"/>
        </a:p>
      </dgm:t>
    </dgm:pt>
    <dgm:pt modelId="{1A4BF22B-8FEA-4F63-985F-2F825BFA3469}" type="pres">
      <dgm:prSet presAssocID="{D76EB56B-F94B-4610-983F-3716789476C7}" presName="vert1" presStyleCnt="0"/>
      <dgm:spPr/>
    </dgm:pt>
  </dgm:ptLst>
  <dgm:cxnLst>
    <dgm:cxn modelId="{7FD383B1-4394-49A9-9454-37A82407E2FA}" type="presOf" srcId="{D6978169-319A-4818-9E1F-C28787BB60ED}" destId="{F4BEF13E-79A7-4DA5-8FA2-AA76FD9C16BE}" srcOrd="0" destOrd="0" presId="urn:microsoft.com/office/officeart/2008/layout/LinedList"/>
    <dgm:cxn modelId="{79FF25C7-AF9B-4BFB-B833-4F65689D9E09}" type="presOf" srcId="{D76EB56B-F94B-4610-983F-3716789476C7}" destId="{24C7F687-2DD8-4ED4-9266-39D038E10A83}" srcOrd="0" destOrd="0" presId="urn:microsoft.com/office/officeart/2008/layout/LinedList"/>
    <dgm:cxn modelId="{0E4706C4-632B-4665-8AA7-8D13F1DCBE92}" srcId="{477BF1C6-429B-4E2C-BC07-FD4F26F7CB63}" destId="{D76EB56B-F94B-4610-983F-3716789476C7}" srcOrd="3" destOrd="0" parTransId="{735997CF-111D-4536-AA86-A4D0429C6BE0}" sibTransId="{30BF1F93-0E02-49EF-A998-263256DBCDA0}"/>
    <dgm:cxn modelId="{F681AD2F-590C-4C19-8CB4-E3CF299E9BD9}" srcId="{477BF1C6-429B-4E2C-BC07-FD4F26F7CB63}" destId="{1D85CCC1-A83C-4FAB-A88F-6D82A8ECE8B0}" srcOrd="2" destOrd="0" parTransId="{A7E86D2A-8891-471F-B741-69429B5F5A14}" sibTransId="{CD34A5BA-D991-4EC2-89A4-48A413D0CF51}"/>
    <dgm:cxn modelId="{1FE3C186-C081-4953-AF1D-57DD74CB24AE}" type="presOf" srcId="{1D85CCC1-A83C-4FAB-A88F-6D82A8ECE8B0}" destId="{CCAAD220-6CA2-405F-8D66-DCE63DE0A65E}" srcOrd="0" destOrd="0" presId="urn:microsoft.com/office/officeart/2008/layout/LinedList"/>
    <dgm:cxn modelId="{56654463-6F3D-4A7D-AF62-B4E05EC007CA}" type="presOf" srcId="{8CE4CF71-D720-4519-89B8-C1B5B1375A1C}" destId="{C44A4C23-63D8-4B47-840E-1CC42568AC8D}" srcOrd="0" destOrd="0" presId="urn:microsoft.com/office/officeart/2008/layout/LinedList"/>
    <dgm:cxn modelId="{16B7BC42-4B0D-4998-9C02-B61B10349C43}" srcId="{477BF1C6-429B-4E2C-BC07-FD4F26F7CB63}" destId="{D6978169-319A-4818-9E1F-C28787BB60ED}" srcOrd="1" destOrd="0" parTransId="{D04995D7-4983-43A2-84B4-3F58AAA9AB37}" sibTransId="{16C86378-9958-43F2-8C6D-DEE7AC87B020}"/>
    <dgm:cxn modelId="{89AC77D1-E299-4F66-A8CB-BD20F2938D30}" srcId="{477BF1C6-429B-4E2C-BC07-FD4F26F7CB63}" destId="{8CE4CF71-D720-4519-89B8-C1B5B1375A1C}" srcOrd="0" destOrd="0" parTransId="{CD07DA83-F731-4D08-B7C4-5F1DE406F9AE}" sibTransId="{0004D6CB-895E-4822-B777-F98B96928379}"/>
    <dgm:cxn modelId="{2E799660-9AB2-4D80-A8C3-0F9C4A817C13}" type="presOf" srcId="{477BF1C6-429B-4E2C-BC07-FD4F26F7CB63}" destId="{E957087A-041A-4983-8079-067D113E89CA}" srcOrd="0" destOrd="0" presId="urn:microsoft.com/office/officeart/2008/layout/LinedList"/>
    <dgm:cxn modelId="{EFFFE6BD-9FE5-4CB4-95D3-1BF0599F0141}" type="presParOf" srcId="{E957087A-041A-4983-8079-067D113E89CA}" destId="{9A14C184-6D10-4572-B138-9F1CE3D8A8CE}" srcOrd="0" destOrd="0" presId="urn:microsoft.com/office/officeart/2008/layout/LinedList"/>
    <dgm:cxn modelId="{7FC7E9B5-CDE4-4A67-B1B4-0AC2610263DF}" type="presParOf" srcId="{E957087A-041A-4983-8079-067D113E89CA}" destId="{CCB92EF3-D0A2-4AE8-AB13-C0D9EF55F495}" srcOrd="1" destOrd="0" presId="urn:microsoft.com/office/officeart/2008/layout/LinedList"/>
    <dgm:cxn modelId="{CE4074C2-D6B3-40FF-B395-CDECC41C85D5}" type="presParOf" srcId="{CCB92EF3-D0A2-4AE8-AB13-C0D9EF55F495}" destId="{C44A4C23-63D8-4B47-840E-1CC42568AC8D}" srcOrd="0" destOrd="0" presId="urn:microsoft.com/office/officeart/2008/layout/LinedList"/>
    <dgm:cxn modelId="{49114C7A-AD99-4145-AE27-F1425F40560A}" type="presParOf" srcId="{CCB92EF3-D0A2-4AE8-AB13-C0D9EF55F495}" destId="{06460205-9BE8-416B-A77A-C78E77C9E7D2}" srcOrd="1" destOrd="0" presId="urn:microsoft.com/office/officeart/2008/layout/LinedList"/>
    <dgm:cxn modelId="{8CE1CB43-271F-413E-B533-31478E22B2B2}" type="presParOf" srcId="{E957087A-041A-4983-8079-067D113E89CA}" destId="{521D617F-9CE3-4584-B097-70C8B4CA8B15}" srcOrd="2" destOrd="0" presId="urn:microsoft.com/office/officeart/2008/layout/LinedList"/>
    <dgm:cxn modelId="{B580BCB3-9C90-4DC5-B9D4-F92D059145D5}" type="presParOf" srcId="{E957087A-041A-4983-8079-067D113E89CA}" destId="{8E850719-DAB4-4188-A5F8-483993B44D56}" srcOrd="3" destOrd="0" presId="urn:microsoft.com/office/officeart/2008/layout/LinedList"/>
    <dgm:cxn modelId="{A5E4E2F4-7DF8-4FA6-BE55-287C793A2ACD}" type="presParOf" srcId="{8E850719-DAB4-4188-A5F8-483993B44D56}" destId="{F4BEF13E-79A7-4DA5-8FA2-AA76FD9C16BE}" srcOrd="0" destOrd="0" presId="urn:microsoft.com/office/officeart/2008/layout/LinedList"/>
    <dgm:cxn modelId="{4A3FBF51-36F4-4E7C-9353-48FA00075F27}" type="presParOf" srcId="{8E850719-DAB4-4188-A5F8-483993B44D56}" destId="{B26C9C3B-C605-4E5A-BDF9-D1C28D7866E0}" srcOrd="1" destOrd="0" presId="urn:microsoft.com/office/officeart/2008/layout/LinedList"/>
    <dgm:cxn modelId="{E07B1174-B8F4-4686-8AF1-24958B3EA3CB}" type="presParOf" srcId="{E957087A-041A-4983-8079-067D113E89CA}" destId="{FB2963EB-9D5E-46A4-B1C2-C53836501B31}" srcOrd="4" destOrd="0" presId="urn:microsoft.com/office/officeart/2008/layout/LinedList"/>
    <dgm:cxn modelId="{3156D2E6-3EAD-403A-A518-2854A1CBC813}" type="presParOf" srcId="{E957087A-041A-4983-8079-067D113E89CA}" destId="{6C233343-2ED2-421A-BE81-2D8D9BF8CC8F}" srcOrd="5" destOrd="0" presId="urn:microsoft.com/office/officeart/2008/layout/LinedList"/>
    <dgm:cxn modelId="{907BA84F-2DDC-411B-9326-9133D5D81BBA}" type="presParOf" srcId="{6C233343-2ED2-421A-BE81-2D8D9BF8CC8F}" destId="{CCAAD220-6CA2-405F-8D66-DCE63DE0A65E}" srcOrd="0" destOrd="0" presId="urn:microsoft.com/office/officeart/2008/layout/LinedList"/>
    <dgm:cxn modelId="{44D5A8CD-B89E-479B-914C-02AA26F4C2C1}" type="presParOf" srcId="{6C233343-2ED2-421A-BE81-2D8D9BF8CC8F}" destId="{2FD1D99F-54F3-4238-BB87-924299266443}" srcOrd="1" destOrd="0" presId="urn:microsoft.com/office/officeart/2008/layout/LinedList"/>
    <dgm:cxn modelId="{1C8985D9-D50E-445B-B6C6-A94271FFBE61}" type="presParOf" srcId="{E957087A-041A-4983-8079-067D113E89CA}" destId="{9E4DC551-39F7-4C05-ABB1-1FD4608B27E8}" srcOrd="6" destOrd="0" presId="urn:microsoft.com/office/officeart/2008/layout/LinedList"/>
    <dgm:cxn modelId="{CA190CD9-8BFD-4AB7-B7E1-BAAF10C0C374}" type="presParOf" srcId="{E957087A-041A-4983-8079-067D113E89CA}" destId="{92D18E2D-99C8-41DF-8CB1-580F5F6B3B10}" srcOrd="7" destOrd="0" presId="urn:microsoft.com/office/officeart/2008/layout/LinedList"/>
    <dgm:cxn modelId="{CF0EE5C6-5842-41D0-825B-C6500C717638}" type="presParOf" srcId="{92D18E2D-99C8-41DF-8CB1-580F5F6B3B10}" destId="{24C7F687-2DD8-4ED4-9266-39D038E10A83}" srcOrd="0" destOrd="0" presId="urn:microsoft.com/office/officeart/2008/layout/LinedList"/>
    <dgm:cxn modelId="{CC2476E1-69BB-4C92-9037-27E451F05CE0}" type="presParOf" srcId="{92D18E2D-99C8-41DF-8CB1-580F5F6B3B10}" destId="{1A4BF22B-8FEA-4F63-985F-2F825BFA3469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3E2AE30D-70E4-4619-9528-B63D4FF36EF8}" type="doc">
      <dgm:prSet loTypeId="urn:microsoft.com/office/officeart/2008/layout/AccentedPicture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FE88510-026C-4234-ADCF-093B387F9B4D}">
      <dgm:prSet/>
      <dgm:spPr/>
      <dgm:t>
        <a:bodyPr/>
        <a:lstStyle/>
        <a:p>
          <a:pPr rtl="0"/>
          <a:r>
            <a:rPr lang="ru-RU" dirty="0" smtClean="0">
              <a:solidFill>
                <a:srgbClr val="002060"/>
              </a:solidFill>
            </a:rPr>
            <a:t>Специалист в соответствующей области</a:t>
          </a:r>
          <a:endParaRPr lang="ru-RU" dirty="0">
            <a:solidFill>
              <a:srgbClr val="002060"/>
            </a:solidFill>
          </a:endParaRPr>
        </a:p>
      </dgm:t>
    </dgm:pt>
    <dgm:pt modelId="{560997ED-5A3E-45E8-AE5B-DB7CA5E44D39}" type="parTrans" cxnId="{748B8E60-94C0-44D5-9ACE-D80A65CB5B9D}">
      <dgm:prSet/>
      <dgm:spPr/>
      <dgm:t>
        <a:bodyPr/>
        <a:lstStyle/>
        <a:p>
          <a:endParaRPr lang="ru-RU"/>
        </a:p>
      </dgm:t>
    </dgm:pt>
    <dgm:pt modelId="{BB35E99D-AA33-4AB1-8A23-ADE6B8CF34A0}" type="sibTrans" cxnId="{748B8E60-94C0-44D5-9ACE-D80A65CB5B9D}">
      <dgm:prSet/>
      <dgm:spPr>
        <a:blipFill rotWithShape="1">
          <a:blip xmlns:r="http://schemas.openxmlformats.org/officeDocument/2006/relationships" r:embed="rId1"/>
          <a:stretch>
            <a:fillRect/>
          </a:stretch>
        </a:blipFill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ru-RU"/>
        </a:p>
      </dgm:t>
    </dgm:pt>
    <dgm:pt modelId="{8270C940-B2CE-4747-B58B-9B626C880B62}">
      <dgm:prSet/>
      <dgm:spPr/>
      <dgm:t>
        <a:bodyPr/>
        <a:lstStyle/>
        <a:p>
          <a:pPr rtl="0"/>
          <a:r>
            <a:rPr lang="ru-RU" smtClean="0"/>
            <a:t>Большой опыт работы в этой области</a:t>
          </a:r>
          <a:endParaRPr lang="ru-RU"/>
        </a:p>
      </dgm:t>
    </dgm:pt>
    <dgm:pt modelId="{036EBE2B-1EFA-417C-A326-4D3601C2AB31}" type="parTrans" cxnId="{D68EA940-69B7-4392-A4FB-A3BAAA3DF140}">
      <dgm:prSet/>
      <dgm:spPr/>
      <dgm:t>
        <a:bodyPr/>
        <a:lstStyle/>
        <a:p>
          <a:endParaRPr lang="ru-RU"/>
        </a:p>
      </dgm:t>
    </dgm:pt>
    <dgm:pt modelId="{97FCE4A1-AE33-4061-A3B7-E6FB595AA8D5}" type="sibTrans" cxnId="{D68EA940-69B7-4392-A4FB-A3BAAA3DF140}">
      <dgm:prSet/>
      <dgm:spPr/>
      <dgm:t>
        <a:bodyPr/>
        <a:lstStyle/>
        <a:p>
          <a:endParaRPr lang="ru-RU"/>
        </a:p>
      </dgm:t>
    </dgm:pt>
    <dgm:pt modelId="{8060CD04-CCF2-4BF7-A320-6C77E569F553}">
      <dgm:prSet/>
      <dgm:spPr/>
      <dgm:t>
        <a:bodyPr/>
        <a:lstStyle/>
        <a:p>
          <a:pPr rtl="0"/>
          <a:r>
            <a:rPr lang="ru-RU" smtClean="0"/>
            <a:t>Опыт экспертной работы</a:t>
          </a:r>
          <a:endParaRPr lang="ru-RU"/>
        </a:p>
      </dgm:t>
    </dgm:pt>
    <dgm:pt modelId="{2392B451-8A85-4425-A8AC-95AA3CE81BCF}" type="parTrans" cxnId="{E1856315-8CD1-4321-B818-A5C63C1A47A2}">
      <dgm:prSet/>
      <dgm:spPr/>
      <dgm:t>
        <a:bodyPr/>
        <a:lstStyle/>
        <a:p>
          <a:endParaRPr lang="ru-RU"/>
        </a:p>
      </dgm:t>
    </dgm:pt>
    <dgm:pt modelId="{738702E4-757A-453E-9D0F-D7DAE6732D58}" type="sibTrans" cxnId="{E1856315-8CD1-4321-B818-A5C63C1A47A2}">
      <dgm:prSet/>
      <dgm:spPr/>
      <dgm:t>
        <a:bodyPr/>
        <a:lstStyle/>
        <a:p>
          <a:endParaRPr lang="ru-RU"/>
        </a:p>
      </dgm:t>
    </dgm:pt>
    <dgm:pt modelId="{DFEB9282-111F-4326-A439-02B23329FFFB}">
      <dgm:prSet/>
      <dgm:spPr/>
      <dgm:t>
        <a:bodyPr/>
        <a:lstStyle/>
        <a:p>
          <a:pPr rtl="0"/>
          <a:r>
            <a:rPr lang="ru-RU" smtClean="0"/>
            <a:t>Признание в профессиональных кругах</a:t>
          </a:r>
          <a:endParaRPr lang="ru-RU"/>
        </a:p>
      </dgm:t>
    </dgm:pt>
    <dgm:pt modelId="{7EDA496F-5472-4FF7-B6FC-66B6F4625B04}" type="parTrans" cxnId="{4102FB81-4F52-4764-B001-441DFA64F915}">
      <dgm:prSet/>
      <dgm:spPr/>
      <dgm:t>
        <a:bodyPr/>
        <a:lstStyle/>
        <a:p>
          <a:endParaRPr lang="ru-RU"/>
        </a:p>
      </dgm:t>
    </dgm:pt>
    <dgm:pt modelId="{AA279FE1-0C9D-458B-80BA-14AB6A922344}" type="sibTrans" cxnId="{4102FB81-4F52-4764-B001-441DFA64F915}">
      <dgm:prSet/>
      <dgm:spPr/>
      <dgm:t>
        <a:bodyPr/>
        <a:lstStyle/>
        <a:p>
          <a:endParaRPr lang="ru-RU"/>
        </a:p>
      </dgm:t>
    </dgm:pt>
    <dgm:pt modelId="{E4BB4032-BE0D-4892-883E-41BEAC93C732}">
      <dgm:prSet/>
      <dgm:spPr/>
      <dgm:t>
        <a:bodyPr/>
        <a:lstStyle/>
        <a:p>
          <a:pPr rtl="0"/>
          <a:r>
            <a:rPr lang="ru-RU" dirty="0" smtClean="0"/>
            <a:t>Общественное влияние</a:t>
          </a:r>
          <a:endParaRPr lang="ru-RU" dirty="0"/>
        </a:p>
      </dgm:t>
    </dgm:pt>
    <dgm:pt modelId="{765523EF-2F96-40BD-B21D-D7483B781CB5}" type="parTrans" cxnId="{745C8246-8DBC-48FB-931C-374273DF65B7}">
      <dgm:prSet/>
      <dgm:spPr/>
      <dgm:t>
        <a:bodyPr/>
        <a:lstStyle/>
        <a:p>
          <a:endParaRPr lang="ru-RU"/>
        </a:p>
      </dgm:t>
    </dgm:pt>
    <dgm:pt modelId="{5CED8407-12FD-4D44-9C96-6D1BC0A21D95}" type="sibTrans" cxnId="{745C8246-8DBC-48FB-931C-374273DF65B7}">
      <dgm:prSet/>
      <dgm:spPr/>
      <dgm:t>
        <a:bodyPr/>
        <a:lstStyle/>
        <a:p>
          <a:endParaRPr lang="ru-RU"/>
        </a:p>
      </dgm:t>
    </dgm:pt>
    <dgm:pt modelId="{7511968A-AFC7-4CD4-8DF7-AEE820D92B32}">
      <dgm:prSet/>
      <dgm:spPr/>
      <dgm:t>
        <a:bodyPr/>
        <a:lstStyle/>
        <a:p>
          <a:pPr rtl="0"/>
          <a:r>
            <a:rPr lang="ru-RU" dirty="0" smtClean="0"/>
            <a:t>Отсутствие конфликта интересов </a:t>
          </a:r>
          <a:endParaRPr lang="ru-RU" dirty="0"/>
        </a:p>
      </dgm:t>
    </dgm:pt>
    <dgm:pt modelId="{9CDAAF47-4FAA-4BE5-8EE5-5DD62E282A04}" type="parTrans" cxnId="{BA738E25-183A-483E-823B-FF1A86F3615E}">
      <dgm:prSet/>
      <dgm:spPr/>
      <dgm:t>
        <a:bodyPr/>
        <a:lstStyle/>
        <a:p>
          <a:endParaRPr lang="ru-RU"/>
        </a:p>
      </dgm:t>
    </dgm:pt>
    <dgm:pt modelId="{B4593B0A-C0D5-4C0A-9C9E-B146572817D2}" type="sibTrans" cxnId="{BA738E25-183A-483E-823B-FF1A86F3615E}">
      <dgm:prSet/>
      <dgm:spPr/>
      <dgm:t>
        <a:bodyPr/>
        <a:lstStyle/>
        <a:p>
          <a:endParaRPr lang="ru-RU"/>
        </a:p>
      </dgm:t>
    </dgm:pt>
    <dgm:pt modelId="{4201FDBE-51CD-434B-84D7-9DA1FDE6AF03}">
      <dgm:prSet/>
      <dgm:spPr/>
      <dgm:t>
        <a:bodyPr/>
        <a:lstStyle/>
        <a:p>
          <a:pPr rtl="0"/>
          <a:r>
            <a:rPr lang="ru-RU" smtClean="0"/>
            <a:t>Активная гражданская позиция</a:t>
          </a:r>
          <a:endParaRPr lang="ru-RU" dirty="0"/>
        </a:p>
      </dgm:t>
    </dgm:pt>
    <dgm:pt modelId="{8A09040F-13E6-4672-B664-6DEC9078CFDF}" type="parTrans" cxnId="{3E858A24-E92D-42D3-8827-D97EEB2DF36C}">
      <dgm:prSet/>
      <dgm:spPr/>
      <dgm:t>
        <a:bodyPr/>
        <a:lstStyle/>
        <a:p>
          <a:endParaRPr lang="ru-RU"/>
        </a:p>
      </dgm:t>
    </dgm:pt>
    <dgm:pt modelId="{AB2DB4E3-229A-40F4-BA06-666745DB25E6}" type="sibTrans" cxnId="{3E858A24-E92D-42D3-8827-D97EEB2DF36C}">
      <dgm:prSet/>
      <dgm:spPr/>
      <dgm:t>
        <a:bodyPr/>
        <a:lstStyle/>
        <a:p>
          <a:endParaRPr lang="ru-RU"/>
        </a:p>
      </dgm:t>
    </dgm:pt>
    <dgm:pt modelId="{E28B372F-F7E0-4A83-B4E4-0174B793AB50}" type="pres">
      <dgm:prSet presAssocID="{3E2AE30D-70E4-4619-9528-B63D4FF36EF8}" presName="Name0" presStyleCnt="0">
        <dgm:presLayoutVars>
          <dgm:dir/>
        </dgm:presLayoutVars>
      </dgm:prSet>
      <dgm:spPr/>
      <dgm:t>
        <a:bodyPr/>
        <a:lstStyle/>
        <a:p>
          <a:endParaRPr lang="ru-RU"/>
        </a:p>
      </dgm:t>
    </dgm:pt>
    <dgm:pt modelId="{906DC716-BC2E-45DA-A4BE-33A0BF743E3D}" type="pres">
      <dgm:prSet presAssocID="{BB35E99D-AA33-4AB1-8A23-ADE6B8CF34A0}" presName="picture_1" presStyleLbl="bgImgPlace1" presStyleIdx="0" presStyleCnt="1"/>
      <dgm:spPr/>
      <dgm:t>
        <a:bodyPr/>
        <a:lstStyle/>
        <a:p>
          <a:endParaRPr lang="ru-RU"/>
        </a:p>
      </dgm:t>
    </dgm:pt>
    <dgm:pt modelId="{35AB707D-91D2-4306-BD3E-97E2BFC0F5F1}" type="pres">
      <dgm:prSet presAssocID="{9FE88510-026C-4234-ADCF-093B387F9B4D}" presName="text_1" presStyleLbl="node1" presStyleIdx="0" presStyleCnt="0" custLinFactNeighborY="50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62DFAA-6128-4E86-B122-787580B1E951}" type="pres">
      <dgm:prSet presAssocID="{3E2AE30D-70E4-4619-9528-B63D4FF36EF8}" presName="linV" presStyleCnt="0"/>
      <dgm:spPr/>
    </dgm:pt>
    <dgm:pt modelId="{BD1E9B52-BBAC-4E98-95B4-4288B3D1B588}" type="pres">
      <dgm:prSet presAssocID="{8270C940-B2CE-4747-B58B-9B626C880B62}" presName="pair" presStyleCnt="0"/>
      <dgm:spPr/>
    </dgm:pt>
    <dgm:pt modelId="{B39A6232-C985-41BC-B8EE-BAAFDDFDBAAD}" type="pres">
      <dgm:prSet presAssocID="{8270C940-B2CE-4747-B58B-9B626C880B62}" presName="spaceH" presStyleLbl="node1" presStyleIdx="0" presStyleCnt="0"/>
      <dgm:spPr/>
    </dgm:pt>
    <dgm:pt modelId="{776EE7F2-E01C-40A2-A642-98BBCE133193}" type="pres">
      <dgm:prSet presAssocID="{8270C940-B2CE-4747-B58B-9B626C880B62}" presName="desPictures" presStyleLbl="alignImgPlace1" presStyleIdx="0" presStyleCnt="6"/>
      <dgm:spPr>
        <a:blipFill rotWithShape="1">
          <a:blip xmlns:r="http://schemas.openxmlformats.org/officeDocument/2006/relationships" r:embed="rId2"/>
          <a:stretch>
            <a:fillRect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F8949349-2520-4B76-B3F9-4C813CD86DB6}" type="pres">
      <dgm:prSet presAssocID="{8270C940-B2CE-4747-B58B-9B626C880B62}" presName="desTextWrapper" presStyleCnt="0"/>
      <dgm:spPr/>
    </dgm:pt>
    <dgm:pt modelId="{A5ADD8B4-77E3-416A-8B06-702789E74CCF}" type="pres">
      <dgm:prSet presAssocID="{8270C940-B2CE-4747-B58B-9B626C880B62}" presName="desText" presStyleLbl="revTx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5B2BFB-736F-4D7C-A92B-F0113FE69158}" type="pres">
      <dgm:prSet presAssocID="{97FCE4A1-AE33-4061-A3B7-E6FB595AA8D5}" presName="spaceV" presStyleCnt="0"/>
      <dgm:spPr/>
    </dgm:pt>
    <dgm:pt modelId="{C286B582-7ECE-42FA-BF19-296A1D954703}" type="pres">
      <dgm:prSet presAssocID="{8060CD04-CCF2-4BF7-A320-6C77E569F553}" presName="pair" presStyleCnt="0"/>
      <dgm:spPr/>
    </dgm:pt>
    <dgm:pt modelId="{16010CA7-7E30-4850-94FC-FA60671D2962}" type="pres">
      <dgm:prSet presAssocID="{8060CD04-CCF2-4BF7-A320-6C77E569F553}" presName="spaceH" presStyleLbl="node1" presStyleIdx="0" presStyleCnt="0"/>
      <dgm:spPr/>
    </dgm:pt>
    <dgm:pt modelId="{302DECD8-41E4-440D-81BE-AB7039AEC5C2}" type="pres">
      <dgm:prSet presAssocID="{8060CD04-CCF2-4BF7-A320-6C77E569F553}" presName="desPictures" presStyleLbl="alignImgPlace1" presStyleIdx="1" presStyleCnt="6"/>
      <dgm:spPr>
        <a:blipFill rotWithShape="1">
          <a:blip xmlns:r="http://schemas.openxmlformats.org/officeDocument/2006/relationships" r:embed="rId3"/>
          <a:stretch>
            <a:fillRect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843EC1BF-478D-43BF-AFB0-FF2460DEC631}" type="pres">
      <dgm:prSet presAssocID="{8060CD04-CCF2-4BF7-A320-6C77E569F553}" presName="desTextWrapper" presStyleCnt="0"/>
      <dgm:spPr/>
    </dgm:pt>
    <dgm:pt modelId="{4F48E07E-E226-448E-A52E-3E31A164E137}" type="pres">
      <dgm:prSet presAssocID="{8060CD04-CCF2-4BF7-A320-6C77E569F553}" presName="desText" presStyleLbl="revTx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182403-A2C1-41FD-9B4B-CCDEEDEB023B}" type="pres">
      <dgm:prSet presAssocID="{738702E4-757A-453E-9D0F-D7DAE6732D58}" presName="spaceV" presStyleCnt="0"/>
      <dgm:spPr/>
    </dgm:pt>
    <dgm:pt modelId="{9A83DF21-77AC-45DD-A4AA-E52815EAF2EA}" type="pres">
      <dgm:prSet presAssocID="{DFEB9282-111F-4326-A439-02B23329FFFB}" presName="pair" presStyleCnt="0"/>
      <dgm:spPr/>
    </dgm:pt>
    <dgm:pt modelId="{625A40C0-6B6A-4260-89C4-1589E20F87B1}" type="pres">
      <dgm:prSet presAssocID="{DFEB9282-111F-4326-A439-02B23329FFFB}" presName="spaceH" presStyleLbl="node1" presStyleIdx="0" presStyleCnt="0"/>
      <dgm:spPr/>
    </dgm:pt>
    <dgm:pt modelId="{6313023E-9736-42BA-A9AD-8A35AEA3313B}" type="pres">
      <dgm:prSet presAssocID="{DFEB9282-111F-4326-A439-02B23329FFFB}" presName="desPictures" presStyleLbl="alignImgPlace1" presStyleIdx="2" presStyleCnt="6"/>
      <dgm:spPr>
        <a:blipFill rotWithShape="1">
          <a:blip xmlns:r="http://schemas.openxmlformats.org/officeDocument/2006/relationships" r:embed="rId4"/>
          <a:stretch>
            <a:fillRect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BF5F8BB2-AACC-44CE-A4DA-F4B0EA5F1781}" type="pres">
      <dgm:prSet presAssocID="{DFEB9282-111F-4326-A439-02B23329FFFB}" presName="desTextWrapper" presStyleCnt="0"/>
      <dgm:spPr/>
    </dgm:pt>
    <dgm:pt modelId="{222D0A2D-BF1B-491E-A332-78A3524F80BD}" type="pres">
      <dgm:prSet presAssocID="{DFEB9282-111F-4326-A439-02B23329FFFB}" presName="desText" presStyleLbl="revTx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3D5B68-52E6-433B-9C0E-C5FA61D509CF}" type="pres">
      <dgm:prSet presAssocID="{AA279FE1-0C9D-458B-80BA-14AB6A922344}" presName="spaceV" presStyleCnt="0"/>
      <dgm:spPr/>
    </dgm:pt>
    <dgm:pt modelId="{6FA0192E-F602-48B1-8082-D938DDEE05D5}" type="pres">
      <dgm:prSet presAssocID="{E4BB4032-BE0D-4892-883E-41BEAC93C732}" presName="pair" presStyleCnt="0"/>
      <dgm:spPr/>
    </dgm:pt>
    <dgm:pt modelId="{896DE919-4245-4304-8FFB-40527DD190F3}" type="pres">
      <dgm:prSet presAssocID="{E4BB4032-BE0D-4892-883E-41BEAC93C732}" presName="spaceH" presStyleLbl="node1" presStyleIdx="0" presStyleCnt="0"/>
      <dgm:spPr/>
    </dgm:pt>
    <dgm:pt modelId="{18FF50D5-BE61-4014-8275-FFA1E2CB11FF}" type="pres">
      <dgm:prSet presAssocID="{E4BB4032-BE0D-4892-883E-41BEAC93C732}" presName="desPictures" presStyleLbl="alignImgPlace1" presStyleIdx="3" presStyleCnt="6"/>
      <dgm:spPr>
        <a:blipFill rotWithShape="1">
          <a:blip xmlns:r="http://schemas.openxmlformats.org/officeDocument/2006/relationships" r:embed="rId5"/>
          <a:stretch>
            <a:fillRect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31A5D8ED-36DE-4606-8158-8A737602C848}" type="pres">
      <dgm:prSet presAssocID="{E4BB4032-BE0D-4892-883E-41BEAC93C732}" presName="desTextWrapper" presStyleCnt="0"/>
      <dgm:spPr/>
    </dgm:pt>
    <dgm:pt modelId="{02375BC9-A64D-47F7-8A64-A96FC5C6FA68}" type="pres">
      <dgm:prSet presAssocID="{E4BB4032-BE0D-4892-883E-41BEAC93C732}" presName="desText" presStyleLbl="revTx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09998F-079C-4BCE-9BFA-CF85936BCEAA}" type="pres">
      <dgm:prSet presAssocID="{5CED8407-12FD-4D44-9C96-6D1BC0A21D95}" presName="spaceV" presStyleCnt="0"/>
      <dgm:spPr/>
    </dgm:pt>
    <dgm:pt modelId="{A2884538-A517-4960-A9D8-D20768812BAA}" type="pres">
      <dgm:prSet presAssocID="{7511968A-AFC7-4CD4-8DF7-AEE820D92B32}" presName="pair" presStyleCnt="0"/>
      <dgm:spPr/>
    </dgm:pt>
    <dgm:pt modelId="{A7C1EC55-CD3C-4DF1-8F8F-762E6438EE78}" type="pres">
      <dgm:prSet presAssocID="{7511968A-AFC7-4CD4-8DF7-AEE820D92B32}" presName="spaceH" presStyleLbl="node1" presStyleIdx="0" presStyleCnt="0"/>
      <dgm:spPr/>
    </dgm:pt>
    <dgm:pt modelId="{82754CA9-A0EA-479C-B4C9-B3F8B9CDECF1}" type="pres">
      <dgm:prSet presAssocID="{7511968A-AFC7-4CD4-8DF7-AEE820D92B32}" presName="desPictures" presStyleLbl="alignImgPlace1" presStyleIdx="4" presStyleCnt="6"/>
      <dgm:spPr>
        <a:blipFill rotWithShape="1">
          <a:blip xmlns:r="http://schemas.openxmlformats.org/officeDocument/2006/relationships" r:embed="rId6"/>
          <a:stretch>
            <a:fillRect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38290E09-D7C1-4D35-B2BF-00CA52B2A8F4}" type="pres">
      <dgm:prSet presAssocID="{7511968A-AFC7-4CD4-8DF7-AEE820D92B32}" presName="desTextWrapper" presStyleCnt="0"/>
      <dgm:spPr/>
    </dgm:pt>
    <dgm:pt modelId="{A9A1AF77-C1BF-4449-A440-AA9FBA075029}" type="pres">
      <dgm:prSet presAssocID="{7511968A-AFC7-4CD4-8DF7-AEE820D92B32}" presName="desText" presStyleLbl="revTx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5D36A5-BCCD-4C2B-B830-CF6DDB090E97}" type="pres">
      <dgm:prSet presAssocID="{B4593B0A-C0D5-4C0A-9C9E-B146572817D2}" presName="spaceV" presStyleCnt="0"/>
      <dgm:spPr/>
    </dgm:pt>
    <dgm:pt modelId="{C1BEE402-B4D1-489C-8814-D7A071D466B2}" type="pres">
      <dgm:prSet presAssocID="{4201FDBE-51CD-434B-84D7-9DA1FDE6AF03}" presName="pair" presStyleCnt="0"/>
      <dgm:spPr/>
    </dgm:pt>
    <dgm:pt modelId="{42232614-D6FB-47AC-86F3-C146763CF2F6}" type="pres">
      <dgm:prSet presAssocID="{4201FDBE-51CD-434B-84D7-9DA1FDE6AF03}" presName="spaceH" presStyleLbl="node1" presStyleIdx="0" presStyleCnt="0"/>
      <dgm:spPr/>
    </dgm:pt>
    <dgm:pt modelId="{05B2E7FE-70FB-441E-948E-BA8687E24296}" type="pres">
      <dgm:prSet presAssocID="{4201FDBE-51CD-434B-84D7-9DA1FDE6AF03}" presName="desPictures" presStyleLbl="alignImgPlace1" presStyleIdx="5" presStyleCnt="6"/>
      <dgm:spPr>
        <a:blipFill rotWithShape="1">
          <a:blip xmlns:r="http://schemas.openxmlformats.org/officeDocument/2006/relationships" r:embed="rId7"/>
          <a:stretch>
            <a:fillRect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B129CB27-BC84-4DE9-8E8B-E478448CF617}" type="pres">
      <dgm:prSet presAssocID="{4201FDBE-51CD-434B-84D7-9DA1FDE6AF03}" presName="desTextWrapper" presStyleCnt="0"/>
      <dgm:spPr/>
    </dgm:pt>
    <dgm:pt modelId="{D7D1984A-6BEE-44BD-A1CC-F11EC0F43989}" type="pres">
      <dgm:prSet presAssocID="{4201FDBE-51CD-434B-84D7-9DA1FDE6AF03}" presName="desText" presStyleLbl="revTx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8300C2-222D-40FD-BE2B-112A74845E11}" type="pres">
      <dgm:prSet presAssocID="{3E2AE30D-70E4-4619-9528-B63D4FF36EF8}" presName="maxNode" presStyleCnt="0"/>
      <dgm:spPr/>
    </dgm:pt>
    <dgm:pt modelId="{A7ADA37C-8FE7-42A8-8FCD-FEEA7E7FF39A}" type="pres">
      <dgm:prSet presAssocID="{3E2AE30D-70E4-4619-9528-B63D4FF36EF8}" presName="Name33" presStyleCnt="0"/>
      <dgm:spPr/>
    </dgm:pt>
  </dgm:ptLst>
  <dgm:cxnLst>
    <dgm:cxn modelId="{4102FB81-4F52-4764-B001-441DFA64F915}" srcId="{3E2AE30D-70E4-4619-9528-B63D4FF36EF8}" destId="{DFEB9282-111F-4326-A439-02B23329FFFB}" srcOrd="3" destOrd="0" parTransId="{7EDA496F-5472-4FF7-B6FC-66B6F4625B04}" sibTransId="{AA279FE1-0C9D-458B-80BA-14AB6A922344}"/>
    <dgm:cxn modelId="{1418C371-EFA7-4619-B7BF-AA9C0996E370}" type="presOf" srcId="{BB35E99D-AA33-4AB1-8A23-ADE6B8CF34A0}" destId="{906DC716-BC2E-45DA-A4BE-33A0BF743E3D}" srcOrd="0" destOrd="0" presId="urn:microsoft.com/office/officeart/2008/layout/AccentedPicture"/>
    <dgm:cxn modelId="{64E57582-0AF9-4557-95C6-67500125C632}" type="presOf" srcId="{7511968A-AFC7-4CD4-8DF7-AEE820D92B32}" destId="{A9A1AF77-C1BF-4449-A440-AA9FBA075029}" srcOrd="0" destOrd="0" presId="urn:microsoft.com/office/officeart/2008/layout/AccentedPicture"/>
    <dgm:cxn modelId="{D68EA940-69B7-4392-A4FB-A3BAAA3DF140}" srcId="{3E2AE30D-70E4-4619-9528-B63D4FF36EF8}" destId="{8270C940-B2CE-4747-B58B-9B626C880B62}" srcOrd="1" destOrd="0" parTransId="{036EBE2B-1EFA-417C-A326-4D3601C2AB31}" sibTransId="{97FCE4A1-AE33-4061-A3B7-E6FB595AA8D5}"/>
    <dgm:cxn modelId="{85A43E93-DB6B-4FCA-9410-17A68783190E}" type="presOf" srcId="{DFEB9282-111F-4326-A439-02B23329FFFB}" destId="{222D0A2D-BF1B-491E-A332-78A3524F80BD}" srcOrd="0" destOrd="0" presId="urn:microsoft.com/office/officeart/2008/layout/AccentedPicture"/>
    <dgm:cxn modelId="{150057EE-D9BC-4700-BC44-DD8D64646714}" type="presOf" srcId="{4201FDBE-51CD-434B-84D7-9DA1FDE6AF03}" destId="{D7D1984A-6BEE-44BD-A1CC-F11EC0F43989}" srcOrd="0" destOrd="0" presId="urn:microsoft.com/office/officeart/2008/layout/AccentedPicture"/>
    <dgm:cxn modelId="{5A66D3B8-A1D6-48C5-BA5D-E9E6AF8407B5}" type="presOf" srcId="{E4BB4032-BE0D-4892-883E-41BEAC93C732}" destId="{02375BC9-A64D-47F7-8A64-A96FC5C6FA68}" srcOrd="0" destOrd="0" presId="urn:microsoft.com/office/officeart/2008/layout/AccentedPicture"/>
    <dgm:cxn modelId="{BA738E25-183A-483E-823B-FF1A86F3615E}" srcId="{3E2AE30D-70E4-4619-9528-B63D4FF36EF8}" destId="{7511968A-AFC7-4CD4-8DF7-AEE820D92B32}" srcOrd="5" destOrd="0" parTransId="{9CDAAF47-4FAA-4BE5-8EE5-5DD62E282A04}" sibTransId="{B4593B0A-C0D5-4C0A-9C9E-B146572817D2}"/>
    <dgm:cxn modelId="{3E858A24-E92D-42D3-8827-D97EEB2DF36C}" srcId="{3E2AE30D-70E4-4619-9528-B63D4FF36EF8}" destId="{4201FDBE-51CD-434B-84D7-9DA1FDE6AF03}" srcOrd="6" destOrd="0" parTransId="{8A09040F-13E6-4672-B664-6DEC9078CFDF}" sibTransId="{AB2DB4E3-229A-40F4-BA06-666745DB25E6}"/>
    <dgm:cxn modelId="{745C8246-8DBC-48FB-931C-374273DF65B7}" srcId="{3E2AE30D-70E4-4619-9528-B63D4FF36EF8}" destId="{E4BB4032-BE0D-4892-883E-41BEAC93C732}" srcOrd="4" destOrd="0" parTransId="{765523EF-2F96-40BD-B21D-D7483B781CB5}" sibTransId="{5CED8407-12FD-4D44-9C96-6D1BC0A21D95}"/>
    <dgm:cxn modelId="{D2C97C9F-BFF2-4C35-87AF-D487F16D7AB7}" type="presOf" srcId="{8270C940-B2CE-4747-B58B-9B626C880B62}" destId="{A5ADD8B4-77E3-416A-8B06-702789E74CCF}" srcOrd="0" destOrd="0" presId="urn:microsoft.com/office/officeart/2008/layout/AccentedPicture"/>
    <dgm:cxn modelId="{385BCE0D-C7D3-4139-A88E-F29DFCF92AE8}" type="presOf" srcId="{9FE88510-026C-4234-ADCF-093B387F9B4D}" destId="{35AB707D-91D2-4306-BD3E-97E2BFC0F5F1}" srcOrd="0" destOrd="0" presId="urn:microsoft.com/office/officeart/2008/layout/AccentedPicture"/>
    <dgm:cxn modelId="{336B3B76-A4A3-4CAC-8631-97DEB4A0381B}" type="presOf" srcId="{3E2AE30D-70E4-4619-9528-B63D4FF36EF8}" destId="{E28B372F-F7E0-4A83-B4E4-0174B793AB50}" srcOrd="0" destOrd="0" presId="urn:microsoft.com/office/officeart/2008/layout/AccentedPicture"/>
    <dgm:cxn modelId="{E1856315-8CD1-4321-B818-A5C63C1A47A2}" srcId="{3E2AE30D-70E4-4619-9528-B63D4FF36EF8}" destId="{8060CD04-CCF2-4BF7-A320-6C77E569F553}" srcOrd="2" destOrd="0" parTransId="{2392B451-8A85-4425-A8AC-95AA3CE81BCF}" sibTransId="{738702E4-757A-453E-9D0F-D7DAE6732D58}"/>
    <dgm:cxn modelId="{843A5A9C-78FD-4896-9D20-08063DE0C693}" type="presOf" srcId="{8060CD04-CCF2-4BF7-A320-6C77E569F553}" destId="{4F48E07E-E226-448E-A52E-3E31A164E137}" srcOrd="0" destOrd="0" presId="urn:microsoft.com/office/officeart/2008/layout/AccentedPicture"/>
    <dgm:cxn modelId="{748B8E60-94C0-44D5-9ACE-D80A65CB5B9D}" srcId="{3E2AE30D-70E4-4619-9528-B63D4FF36EF8}" destId="{9FE88510-026C-4234-ADCF-093B387F9B4D}" srcOrd="0" destOrd="0" parTransId="{560997ED-5A3E-45E8-AE5B-DB7CA5E44D39}" sibTransId="{BB35E99D-AA33-4AB1-8A23-ADE6B8CF34A0}"/>
    <dgm:cxn modelId="{3C48B442-3711-4F7F-9DDA-567426ABC17B}" type="presParOf" srcId="{E28B372F-F7E0-4A83-B4E4-0174B793AB50}" destId="{906DC716-BC2E-45DA-A4BE-33A0BF743E3D}" srcOrd="0" destOrd="0" presId="urn:microsoft.com/office/officeart/2008/layout/AccentedPicture"/>
    <dgm:cxn modelId="{23B061DA-D6C4-461A-A38E-9E60B928C0D8}" type="presParOf" srcId="{E28B372F-F7E0-4A83-B4E4-0174B793AB50}" destId="{35AB707D-91D2-4306-BD3E-97E2BFC0F5F1}" srcOrd="1" destOrd="0" presId="urn:microsoft.com/office/officeart/2008/layout/AccentedPicture"/>
    <dgm:cxn modelId="{09F43420-E3B9-41FD-B233-996A8C75B34F}" type="presParOf" srcId="{E28B372F-F7E0-4A83-B4E4-0174B793AB50}" destId="{EC62DFAA-6128-4E86-B122-787580B1E951}" srcOrd="2" destOrd="0" presId="urn:microsoft.com/office/officeart/2008/layout/AccentedPicture"/>
    <dgm:cxn modelId="{B0C7AF64-183F-44BA-97A5-C9F4E6929C4C}" type="presParOf" srcId="{EC62DFAA-6128-4E86-B122-787580B1E951}" destId="{BD1E9B52-BBAC-4E98-95B4-4288B3D1B588}" srcOrd="0" destOrd="0" presId="urn:microsoft.com/office/officeart/2008/layout/AccentedPicture"/>
    <dgm:cxn modelId="{E97DD136-A600-488E-BC0C-96E2563EC97B}" type="presParOf" srcId="{BD1E9B52-BBAC-4E98-95B4-4288B3D1B588}" destId="{B39A6232-C985-41BC-B8EE-BAAFDDFDBAAD}" srcOrd="0" destOrd="0" presId="urn:microsoft.com/office/officeart/2008/layout/AccentedPicture"/>
    <dgm:cxn modelId="{9E68808E-E086-4AD9-9B0F-F2D4AB189413}" type="presParOf" srcId="{BD1E9B52-BBAC-4E98-95B4-4288B3D1B588}" destId="{776EE7F2-E01C-40A2-A642-98BBCE133193}" srcOrd="1" destOrd="0" presId="urn:microsoft.com/office/officeart/2008/layout/AccentedPicture"/>
    <dgm:cxn modelId="{FC98CA30-D812-4799-9364-9F5C0A6958D8}" type="presParOf" srcId="{BD1E9B52-BBAC-4E98-95B4-4288B3D1B588}" destId="{F8949349-2520-4B76-B3F9-4C813CD86DB6}" srcOrd="2" destOrd="0" presId="urn:microsoft.com/office/officeart/2008/layout/AccentedPicture"/>
    <dgm:cxn modelId="{B4F33A0F-B2EF-481D-B0A4-E2A6E9175437}" type="presParOf" srcId="{F8949349-2520-4B76-B3F9-4C813CD86DB6}" destId="{A5ADD8B4-77E3-416A-8B06-702789E74CCF}" srcOrd="0" destOrd="0" presId="urn:microsoft.com/office/officeart/2008/layout/AccentedPicture"/>
    <dgm:cxn modelId="{EC4C8626-F5FA-47BE-818C-D8F18DDABB93}" type="presParOf" srcId="{EC62DFAA-6128-4E86-B122-787580B1E951}" destId="{ED5B2BFB-736F-4D7C-A92B-F0113FE69158}" srcOrd="1" destOrd="0" presId="urn:microsoft.com/office/officeart/2008/layout/AccentedPicture"/>
    <dgm:cxn modelId="{101311E7-BB30-4ED2-8C1F-9C16BB7790D3}" type="presParOf" srcId="{EC62DFAA-6128-4E86-B122-787580B1E951}" destId="{C286B582-7ECE-42FA-BF19-296A1D954703}" srcOrd="2" destOrd="0" presId="urn:microsoft.com/office/officeart/2008/layout/AccentedPicture"/>
    <dgm:cxn modelId="{7348F140-16F5-4070-8577-AC2644B132E8}" type="presParOf" srcId="{C286B582-7ECE-42FA-BF19-296A1D954703}" destId="{16010CA7-7E30-4850-94FC-FA60671D2962}" srcOrd="0" destOrd="0" presId="urn:microsoft.com/office/officeart/2008/layout/AccentedPicture"/>
    <dgm:cxn modelId="{3C6A3AF2-3FDD-4521-9CC2-FA167A3F01F1}" type="presParOf" srcId="{C286B582-7ECE-42FA-BF19-296A1D954703}" destId="{302DECD8-41E4-440D-81BE-AB7039AEC5C2}" srcOrd="1" destOrd="0" presId="urn:microsoft.com/office/officeart/2008/layout/AccentedPicture"/>
    <dgm:cxn modelId="{ADFF9ECF-594D-4456-8D7B-0893139E7F3B}" type="presParOf" srcId="{C286B582-7ECE-42FA-BF19-296A1D954703}" destId="{843EC1BF-478D-43BF-AFB0-FF2460DEC631}" srcOrd="2" destOrd="0" presId="urn:microsoft.com/office/officeart/2008/layout/AccentedPicture"/>
    <dgm:cxn modelId="{93EBD278-A314-4F03-B522-24927BBF9028}" type="presParOf" srcId="{843EC1BF-478D-43BF-AFB0-FF2460DEC631}" destId="{4F48E07E-E226-448E-A52E-3E31A164E137}" srcOrd="0" destOrd="0" presId="urn:microsoft.com/office/officeart/2008/layout/AccentedPicture"/>
    <dgm:cxn modelId="{BA83CBE5-F3F7-44C8-B15A-973F4AF435F6}" type="presParOf" srcId="{EC62DFAA-6128-4E86-B122-787580B1E951}" destId="{27182403-A2C1-41FD-9B4B-CCDEEDEB023B}" srcOrd="3" destOrd="0" presId="urn:microsoft.com/office/officeart/2008/layout/AccentedPicture"/>
    <dgm:cxn modelId="{9C254AD6-B3CE-4947-880A-390177101139}" type="presParOf" srcId="{EC62DFAA-6128-4E86-B122-787580B1E951}" destId="{9A83DF21-77AC-45DD-A4AA-E52815EAF2EA}" srcOrd="4" destOrd="0" presId="urn:microsoft.com/office/officeart/2008/layout/AccentedPicture"/>
    <dgm:cxn modelId="{93CF04CC-0A14-4611-BFFC-ED8DD9A832DF}" type="presParOf" srcId="{9A83DF21-77AC-45DD-A4AA-E52815EAF2EA}" destId="{625A40C0-6B6A-4260-89C4-1589E20F87B1}" srcOrd="0" destOrd="0" presId="urn:microsoft.com/office/officeart/2008/layout/AccentedPicture"/>
    <dgm:cxn modelId="{C43AE3D4-D0B6-4AFB-AC6E-32B3DA649989}" type="presParOf" srcId="{9A83DF21-77AC-45DD-A4AA-E52815EAF2EA}" destId="{6313023E-9736-42BA-A9AD-8A35AEA3313B}" srcOrd="1" destOrd="0" presId="urn:microsoft.com/office/officeart/2008/layout/AccentedPicture"/>
    <dgm:cxn modelId="{E5D40B17-51AD-463E-AB02-9E0E6A7FFF3D}" type="presParOf" srcId="{9A83DF21-77AC-45DD-A4AA-E52815EAF2EA}" destId="{BF5F8BB2-AACC-44CE-A4DA-F4B0EA5F1781}" srcOrd="2" destOrd="0" presId="urn:microsoft.com/office/officeart/2008/layout/AccentedPicture"/>
    <dgm:cxn modelId="{50690BA5-EDA7-4FC5-BED6-CC7C28D85AA3}" type="presParOf" srcId="{BF5F8BB2-AACC-44CE-A4DA-F4B0EA5F1781}" destId="{222D0A2D-BF1B-491E-A332-78A3524F80BD}" srcOrd="0" destOrd="0" presId="urn:microsoft.com/office/officeart/2008/layout/AccentedPicture"/>
    <dgm:cxn modelId="{9A46857B-33B4-4991-95ED-A0993B1EE507}" type="presParOf" srcId="{EC62DFAA-6128-4E86-B122-787580B1E951}" destId="{5D3D5B68-52E6-433B-9C0E-C5FA61D509CF}" srcOrd="5" destOrd="0" presId="urn:microsoft.com/office/officeart/2008/layout/AccentedPicture"/>
    <dgm:cxn modelId="{6EDCEFC1-B20A-4D5C-A5D2-AC19A2CCC93B}" type="presParOf" srcId="{EC62DFAA-6128-4E86-B122-787580B1E951}" destId="{6FA0192E-F602-48B1-8082-D938DDEE05D5}" srcOrd="6" destOrd="0" presId="urn:microsoft.com/office/officeart/2008/layout/AccentedPicture"/>
    <dgm:cxn modelId="{04099C8E-1E99-475A-81B7-130845592B44}" type="presParOf" srcId="{6FA0192E-F602-48B1-8082-D938DDEE05D5}" destId="{896DE919-4245-4304-8FFB-40527DD190F3}" srcOrd="0" destOrd="0" presId="urn:microsoft.com/office/officeart/2008/layout/AccentedPicture"/>
    <dgm:cxn modelId="{3082A73F-6997-4786-B5B9-6228B12E5E5D}" type="presParOf" srcId="{6FA0192E-F602-48B1-8082-D938DDEE05D5}" destId="{18FF50D5-BE61-4014-8275-FFA1E2CB11FF}" srcOrd="1" destOrd="0" presId="urn:microsoft.com/office/officeart/2008/layout/AccentedPicture"/>
    <dgm:cxn modelId="{808A846A-76B3-4588-9B81-389012656015}" type="presParOf" srcId="{6FA0192E-F602-48B1-8082-D938DDEE05D5}" destId="{31A5D8ED-36DE-4606-8158-8A737602C848}" srcOrd="2" destOrd="0" presId="urn:microsoft.com/office/officeart/2008/layout/AccentedPicture"/>
    <dgm:cxn modelId="{B3FB2955-68F2-4635-A60D-8D9599592A87}" type="presParOf" srcId="{31A5D8ED-36DE-4606-8158-8A737602C848}" destId="{02375BC9-A64D-47F7-8A64-A96FC5C6FA68}" srcOrd="0" destOrd="0" presId="urn:microsoft.com/office/officeart/2008/layout/AccentedPicture"/>
    <dgm:cxn modelId="{65B853A0-CC0A-46AC-B368-757CC0E730FF}" type="presParOf" srcId="{EC62DFAA-6128-4E86-B122-787580B1E951}" destId="{EA09998F-079C-4BCE-9BFA-CF85936BCEAA}" srcOrd="7" destOrd="0" presId="urn:microsoft.com/office/officeart/2008/layout/AccentedPicture"/>
    <dgm:cxn modelId="{5EE89CB8-58AC-4454-874D-D4F4AAAF9642}" type="presParOf" srcId="{EC62DFAA-6128-4E86-B122-787580B1E951}" destId="{A2884538-A517-4960-A9D8-D20768812BAA}" srcOrd="8" destOrd="0" presId="urn:microsoft.com/office/officeart/2008/layout/AccentedPicture"/>
    <dgm:cxn modelId="{BE9CE062-1082-42C4-80D7-73248C1180ED}" type="presParOf" srcId="{A2884538-A517-4960-A9D8-D20768812BAA}" destId="{A7C1EC55-CD3C-4DF1-8F8F-762E6438EE78}" srcOrd="0" destOrd="0" presId="urn:microsoft.com/office/officeart/2008/layout/AccentedPicture"/>
    <dgm:cxn modelId="{0F1501D1-5F5D-4B67-BCB9-749DF6B3D344}" type="presParOf" srcId="{A2884538-A517-4960-A9D8-D20768812BAA}" destId="{82754CA9-A0EA-479C-B4C9-B3F8B9CDECF1}" srcOrd="1" destOrd="0" presId="urn:microsoft.com/office/officeart/2008/layout/AccentedPicture"/>
    <dgm:cxn modelId="{D2C9FF97-6E4C-4505-8C75-79FE9E362D25}" type="presParOf" srcId="{A2884538-A517-4960-A9D8-D20768812BAA}" destId="{38290E09-D7C1-4D35-B2BF-00CA52B2A8F4}" srcOrd="2" destOrd="0" presId="urn:microsoft.com/office/officeart/2008/layout/AccentedPicture"/>
    <dgm:cxn modelId="{210B988E-FF10-4D30-8EF9-EB34411A2A80}" type="presParOf" srcId="{38290E09-D7C1-4D35-B2BF-00CA52B2A8F4}" destId="{A9A1AF77-C1BF-4449-A440-AA9FBA075029}" srcOrd="0" destOrd="0" presId="urn:microsoft.com/office/officeart/2008/layout/AccentedPicture"/>
    <dgm:cxn modelId="{08F24CD0-8473-472A-AC29-57D5642A6853}" type="presParOf" srcId="{EC62DFAA-6128-4E86-B122-787580B1E951}" destId="{005D36A5-BCCD-4C2B-B830-CF6DDB090E97}" srcOrd="9" destOrd="0" presId="urn:microsoft.com/office/officeart/2008/layout/AccentedPicture"/>
    <dgm:cxn modelId="{4B039153-9E52-4498-96F5-1671C1195646}" type="presParOf" srcId="{EC62DFAA-6128-4E86-B122-787580B1E951}" destId="{C1BEE402-B4D1-489C-8814-D7A071D466B2}" srcOrd="10" destOrd="0" presId="urn:microsoft.com/office/officeart/2008/layout/AccentedPicture"/>
    <dgm:cxn modelId="{E9D819C6-1766-423E-B7D4-A2F2E5169971}" type="presParOf" srcId="{C1BEE402-B4D1-489C-8814-D7A071D466B2}" destId="{42232614-D6FB-47AC-86F3-C146763CF2F6}" srcOrd="0" destOrd="0" presId="urn:microsoft.com/office/officeart/2008/layout/AccentedPicture"/>
    <dgm:cxn modelId="{B18C8B61-4515-407E-9D5A-E9E5DA4DC6B1}" type="presParOf" srcId="{C1BEE402-B4D1-489C-8814-D7A071D466B2}" destId="{05B2E7FE-70FB-441E-948E-BA8687E24296}" srcOrd="1" destOrd="0" presId="urn:microsoft.com/office/officeart/2008/layout/AccentedPicture"/>
    <dgm:cxn modelId="{C2C1F585-EF17-4153-A4B0-8E800F47BCF3}" type="presParOf" srcId="{C1BEE402-B4D1-489C-8814-D7A071D466B2}" destId="{B129CB27-BC84-4DE9-8E8B-E478448CF617}" srcOrd="2" destOrd="0" presId="urn:microsoft.com/office/officeart/2008/layout/AccentedPicture"/>
    <dgm:cxn modelId="{E06A043C-D849-41DA-BE48-699BF614629E}" type="presParOf" srcId="{B129CB27-BC84-4DE9-8E8B-E478448CF617}" destId="{D7D1984A-6BEE-44BD-A1CC-F11EC0F43989}" srcOrd="0" destOrd="0" presId="urn:microsoft.com/office/officeart/2008/layout/AccentedPicture"/>
    <dgm:cxn modelId="{417926F0-4C5F-4DBC-8CF6-AB028AA2FEC2}" type="presParOf" srcId="{E28B372F-F7E0-4A83-B4E4-0174B793AB50}" destId="{9C8300C2-222D-40FD-BE2B-112A74845E11}" srcOrd="3" destOrd="0" presId="urn:microsoft.com/office/officeart/2008/layout/AccentedPicture"/>
    <dgm:cxn modelId="{9DE36BF6-AB2E-4ED6-8FB0-BFD5AAED7CAF}" type="presParOf" srcId="{9C8300C2-222D-40FD-BE2B-112A74845E11}" destId="{A7ADA37C-8FE7-42A8-8FCD-FEEA7E7FF39A}" srcOrd="0" destOrd="0" presId="urn:microsoft.com/office/officeart/2008/layout/AccentedPicture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BE9F91F-6974-4112-BDAE-02CE1335BBCE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D2C181C-A4A8-4892-B105-02E75D696525}">
      <dgm:prSet/>
      <dgm:spPr/>
      <dgm:t>
        <a:bodyPr/>
        <a:lstStyle/>
        <a:p>
          <a:pPr rtl="0"/>
          <a:r>
            <a:rPr lang="ru-RU" b="1" smtClean="0"/>
            <a:t>Федеральный закон РФ от 21.07.2014 г. № 212-ФЗ «Об основах общественного контроля в Российской Федерации»</a:t>
          </a:r>
          <a:endParaRPr lang="ru-RU"/>
        </a:p>
      </dgm:t>
    </dgm:pt>
    <dgm:pt modelId="{04B2A552-3FAC-4A28-8C3E-434454FEDE32}" type="parTrans" cxnId="{A3F99AF9-6214-43B0-BBC3-2C84876F082B}">
      <dgm:prSet/>
      <dgm:spPr/>
      <dgm:t>
        <a:bodyPr/>
        <a:lstStyle/>
        <a:p>
          <a:endParaRPr lang="ru-RU"/>
        </a:p>
      </dgm:t>
    </dgm:pt>
    <dgm:pt modelId="{E21460E4-A04D-4D60-A375-B89A59428FEA}" type="sibTrans" cxnId="{A3F99AF9-6214-43B0-BBC3-2C84876F082B}">
      <dgm:prSet/>
      <dgm:spPr/>
      <dgm:t>
        <a:bodyPr/>
        <a:lstStyle/>
        <a:p>
          <a:endParaRPr lang="ru-RU"/>
        </a:p>
      </dgm:t>
    </dgm:pt>
    <dgm:pt modelId="{AA2C1727-9BD8-4E88-8FE3-A4BE946BE0E6}">
      <dgm:prSet/>
      <dgm:spPr/>
      <dgm:t>
        <a:bodyPr/>
        <a:lstStyle/>
        <a:p>
          <a:pPr rtl="0"/>
          <a:r>
            <a:rPr lang="ru-RU" dirty="0" smtClean="0"/>
            <a:t>«…деятельность субъектов общественного контроля, осуществляемая в целях наблюдения за деятельностью органов государственной власти, органов местного самоуправления, государственных и муниципальных организаций, иных органов и организаций, осуществляющих в соответствии с федеральными законами отдельные публичные полномочия, а также в целях общественной проверки, анализа и общественной оценки издаваемых ими актов и принимаемых решений»</a:t>
          </a:r>
          <a:endParaRPr lang="ru-RU" dirty="0"/>
        </a:p>
      </dgm:t>
    </dgm:pt>
    <dgm:pt modelId="{74D49ADD-38E6-45ED-848C-02AB3F7DE287}" type="parTrans" cxnId="{80C85AC0-C4C3-4A95-96A0-E11DC0367919}">
      <dgm:prSet/>
      <dgm:spPr/>
      <dgm:t>
        <a:bodyPr/>
        <a:lstStyle/>
        <a:p>
          <a:endParaRPr lang="ru-RU"/>
        </a:p>
      </dgm:t>
    </dgm:pt>
    <dgm:pt modelId="{460A3C97-D43A-4610-A4A8-BFE7F5EED62D}" type="sibTrans" cxnId="{80C85AC0-C4C3-4A95-96A0-E11DC0367919}">
      <dgm:prSet/>
      <dgm:spPr/>
      <dgm:t>
        <a:bodyPr/>
        <a:lstStyle/>
        <a:p>
          <a:endParaRPr lang="ru-RU"/>
        </a:p>
      </dgm:t>
    </dgm:pt>
    <dgm:pt modelId="{C1F843A3-70FA-4BC8-9A60-FB46D18434BB}" type="pres">
      <dgm:prSet presAssocID="{2BE9F91F-6974-4112-BDAE-02CE1335BBCE}" presName="vert0" presStyleCnt="0">
        <dgm:presLayoutVars>
          <dgm:dir/>
          <dgm:animOne val="branch"/>
          <dgm:animLvl val="lvl"/>
        </dgm:presLayoutVars>
      </dgm:prSet>
      <dgm:spPr/>
    </dgm:pt>
    <dgm:pt modelId="{01BE504F-87BF-48CA-9F03-A39CD3B588B3}" type="pres">
      <dgm:prSet presAssocID="{AD2C181C-A4A8-4892-B105-02E75D696525}" presName="thickLine" presStyleLbl="alignNode1" presStyleIdx="0" presStyleCnt="1"/>
      <dgm:spPr/>
    </dgm:pt>
    <dgm:pt modelId="{0D3693D5-3E95-487D-8D83-63C0A44C53E3}" type="pres">
      <dgm:prSet presAssocID="{AD2C181C-A4A8-4892-B105-02E75D696525}" presName="horz1" presStyleCnt="0"/>
      <dgm:spPr/>
    </dgm:pt>
    <dgm:pt modelId="{0149BB9C-005D-46FD-96A6-7D47B5563AA7}" type="pres">
      <dgm:prSet presAssocID="{AD2C181C-A4A8-4892-B105-02E75D696525}" presName="tx1" presStyleLbl="revTx" presStyleIdx="0" presStyleCnt="2"/>
      <dgm:spPr/>
    </dgm:pt>
    <dgm:pt modelId="{22F6878F-B469-4044-96B3-3BD6FCBDE229}" type="pres">
      <dgm:prSet presAssocID="{AD2C181C-A4A8-4892-B105-02E75D696525}" presName="vert1" presStyleCnt="0"/>
      <dgm:spPr/>
    </dgm:pt>
    <dgm:pt modelId="{1503BCEB-4888-499A-8552-75D9A8D2EAE9}" type="pres">
      <dgm:prSet presAssocID="{AA2C1727-9BD8-4E88-8FE3-A4BE946BE0E6}" presName="vertSpace2a" presStyleCnt="0"/>
      <dgm:spPr/>
    </dgm:pt>
    <dgm:pt modelId="{08FAB415-295B-40AF-9027-73D83DCC2AA3}" type="pres">
      <dgm:prSet presAssocID="{AA2C1727-9BD8-4E88-8FE3-A4BE946BE0E6}" presName="horz2" presStyleCnt="0"/>
      <dgm:spPr/>
    </dgm:pt>
    <dgm:pt modelId="{EAD6903E-0308-4615-A1B6-366472970F9C}" type="pres">
      <dgm:prSet presAssocID="{AA2C1727-9BD8-4E88-8FE3-A4BE946BE0E6}" presName="horzSpace2" presStyleCnt="0"/>
      <dgm:spPr/>
    </dgm:pt>
    <dgm:pt modelId="{775DB709-1CA7-4190-A6F7-4FFC0B716658}" type="pres">
      <dgm:prSet presAssocID="{AA2C1727-9BD8-4E88-8FE3-A4BE946BE0E6}" presName="tx2" presStyleLbl="revTx" presStyleIdx="1" presStyleCnt="2"/>
      <dgm:spPr/>
    </dgm:pt>
    <dgm:pt modelId="{B02B3F9E-D4F6-4E94-B591-170564E5E655}" type="pres">
      <dgm:prSet presAssocID="{AA2C1727-9BD8-4E88-8FE3-A4BE946BE0E6}" presName="vert2" presStyleCnt="0"/>
      <dgm:spPr/>
    </dgm:pt>
    <dgm:pt modelId="{00E88DD8-CABB-461D-A384-FDAD7D2F50E3}" type="pres">
      <dgm:prSet presAssocID="{AA2C1727-9BD8-4E88-8FE3-A4BE946BE0E6}" presName="thinLine2b" presStyleLbl="callout" presStyleIdx="0" presStyleCnt="1"/>
      <dgm:spPr/>
    </dgm:pt>
    <dgm:pt modelId="{C9371292-0A53-4200-8695-BEECA55E762B}" type="pres">
      <dgm:prSet presAssocID="{AA2C1727-9BD8-4E88-8FE3-A4BE946BE0E6}" presName="vertSpace2b" presStyleCnt="0"/>
      <dgm:spPr/>
    </dgm:pt>
  </dgm:ptLst>
  <dgm:cxnLst>
    <dgm:cxn modelId="{A3F99AF9-6214-43B0-BBC3-2C84876F082B}" srcId="{2BE9F91F-6974-4112-BDAE-02CE1335BBCE}" destId="{AD2C181C-A4A8-4892-B105-02E75D696525}" srcOrd="0" destOrd="0" parTransId="{04B2A552-3FAC-4A28-8C3E-434454FEDE32}" sibTransId="{E21460E4-A04D-4D60-A375-B89A59428FEA}"/>
    <dgm:cxn modelId="{A8357243-7076-4500-9811-AF05700C94C4}" type="presOf" srcId="{2BE9F91F-6974-4112-BDAE-02CE1335BBCE}" destId="{C1F843A3-70FA-4BC8-9A60-FB46D18434BB}" srcOrd="0" destOrd="0" presId="urn:microsoft.com/office/officeart/2008/layout/LinedList"/>
    <dgm:cxn modelId="{459C14DF-F9C9-40D5-8A42-93982D6659FA}" type="presOf" srcId="{AD2C181C-A4A8-4892-B105-02E75D696525}" destId="{0149BB9C-005D-46FD-96A6-7D47B5563AA7}" srcOrd="0" destOrd="0" presId="urn:microsoft.com/office/officeart/2008/layout/LinedList"/>
    <dgm:cxn modelId="{52DD2FF7-5B45-4CE4-8371-AEB2F96B2F97}" type="presOf" srcId="{AA2C1727-9BD8-4E88-8FE3-A4BE946BE0E6}" destId="{775DB709-1CA7-4190-A6F7-4FFC0B716658}" srcOrd="0" destOrd="0" presId="urn:microsoft.com/office/officeart/2008/layout/LinedList"/>
    <dgm:cxn modelId="{80C85AC0-C4C3-4A95-96A0-E11DC0367919}" srcId="{AD2C181C-A4A8-4892-B105-02E75D696525}" destId="{AA2C1727-9BD8-4E88-8FE3-A4BE946BE0E6}" srcOrd="0" destOrd="0" parTransId="{74D49ADD-38E6-45ED-848C-02AB3F7DE287}" sibTransId="{460A3C97-D43A-4610-A4A8-BFE7F5EED62D}"/>
    <dgm:cxn modelId="{BE2A9914-FAA8-45DE-9D1D-64E5531598A1}" type="presParOf" srcId="{C1F843A3-70FA-4BC8-9A60-FB46D18434BB}" destId="{01BE504F-87BF-48CA-9F03-A39CD3B588B3}" srcOrd="0" destOrd="0" presId="urn:microsoft.com/office/officeart/2008/layout/LinedList"/>
    <dgm:cxn modelId="{2507B4AF-5ACA-4876-B70C-BF4CEBE20DE2}" type="presParOf" srcId="{C1F843A3-70FA-4BC8-9A60-FB46D18434BB}" destId="{0D3693D5-3E95-487D-8D83-63C0A44C53E3}" srcOrd="1" destOrd="0" presId="urn:microsoft.com/office/officeart/2008/layout/LinedList"/>
    <dgm:cxn modelId="{6165A45A-0101-46A0-99EF-8944CEE64476}" type="presParOf" srcId="{0D3693D5-3E95-487D-8D83-63C0A44C53E3}" destId="{0149BB9C-005D-46FD-96A6-7D47B5563AA7}" srcOrd="0" destOrd="0" presId="urn:microsoft.com/office/officeart/2008/layout/LinedList"/>
    <dgm:cxn modelId="{0E52DB10-CD04-4C3A-9E24-246883E46129}" type="presParOf" srcId="{0D3693D5-3E95-487D-8D83-63C0A44C53E3}" destId="{22F6878F-B469-4044-96B3-3BD6FCBDE229}" srcOrd="1" destOrd="0" presId="urn:microsoft.com/office/officeart/2008/layout/LinedList"/>
    <dgm:cxn modelId="{ACB7C50A-8050-40B9-B5EB-6F0E6392A427}" type="presParOf" srcId="{22F6878F-B469-4044-96B3-3BD6FCBDE229}" destId="{1503BCEB-4888-499A-8552-75D9A8D2EAE9}" srcOrd="0" destOrd="0" presId="urn:microsoft.com/office/officeart/2008/layout/LinedList"/>
    <dgm:cxn modelId="{078DDFFB-6B9A-4744-8603-4C30F7599C32}" type="presParOf" srcId="{22F6878F-B469-4044-96B3-3BD6FCBDE229}" destId="{08FAB415-295B-40AF-9027-73D83DCC2AA3}" srcOrd="1" destOrd="0" presId="urn:microsoft.com/office/officeart/2008/layout/LinedList"/>
    <dgm:cxn modelId="{3D148B81-BADE-41E6-875E-A988E05C4445}" type="presParOf" srcId="{08FAB415-295B-40AF-9027-73D83DCC2AA3}" destId="{EAD6903E-0308-4615-A1B6-366472970F9C}" srcOrd="0" destOrd="0" presId="urn:microsoft.com/office/officeart/2008/layout/LinedList"/>
    <dgm:cxn modelId="{DB1DDF55-FA39-4D72-9269-CCB98733E0A8}" type="presParOf" srcId="{08FAB415-295B-40AF-9027-73D83DCC2AA3}" destId="{775DB709-1CA7-4190-A6F7-4FFC0B716658}" srcOrd="1" destOrd="0" presId="urn:microsoft.com/office/officeart/2008/layout/LinedList"/>
    <dgm:cxn modelId="{CA40E43E-48D9-4414-8B18-FF650045F208}" type="presParOf" srcId="{08FAB415-295B-40AF-9027-73D83DCC2AA3}" destId="{B02B3F9E-D4F6-4E94-B591-170564E5E655}" srcOrd="2" destOrd="0" presId="urn:microsoft.com/office/officeart/2008/layout/LinedList"/>
    <dgm:cxn modelId="{A03D02C7-D6BA-46EE-882E-8B15483D7F9A}" type="presParOf" srcId="{22F6878F-B469-4044-96B3-3BD6FCBDE229}" destId="{00E88DD8-CABB-461D-A384-FDAD7D2F50E3}" srcOrd="2" destOrd="0" presId="urn:microsoft.com/office/officeart/2008/layout/LinedList"/>
    <dgm:cxn modelId="{2D8AB35C-1EA4-44A4-B8B0-FA707E7634F2}" type="presParOf" srcId="{22F6878F-B469-4044-96B3-3BD6FCBDE229}" destId="{C9371292-0A53-4200-8695-BEECA55E762B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7098350-F783-47FC-8B9F-DB90C7C30A2B}" type="doc">
      <dgm:prSet loTypeId="urn:microsoft.com/office/officeart/2005/8/layout/vList5" loCatId="list" qsTypeId="urn:microsoft.com/office/officeart/2005/8/quickstyle/simple5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ACC45C26-7F69-4142-A040-AE9930DF3DC9}">
      <dgm:prSet custT="1"/>
      <dgm:spPr/>
      <dgm:t>
        <a:bodyPr/>
        <a:lstStyle/>
        <a:p>
          <a:pPr rtl="0">
            <a:spcAft>
              <a:spcPts val="0"/>
            </a:spcAft>
          </a:pPr>
          <a:r>
            <a:rPr lang="ru-RU" sz="1800" b="1" dirty="0" smtClean="0">
              <a:solidFill>
                <a:schemeClr val="tx1"/>
              </a:solidFill>
            </a:rPr>
            <a:t>Деятельность </a:t>
          </a:r>
        </a:p>
        <a:p>
          <a:pPr rtl="0">
            <a:spcAft>
              <a:spcPts val="0"/>
            </a:spcAft>
          </a:pPr>
          <a:r>
            <a:rPr lang="ru-RU" sz="1800" b="1" dirty="0" smtClean="0">
              <a:solidFill>
                <a:schemeClr val="tx1"/>
              </a:solidFill>
            </a:rPr>
            <a:t>в рамках №212-ФЗ</a:t>
          </a:r>
          <a:endParaRPr lang="ru-RU" sz="1800" b="1" dirty="0">
            <a:solidFill>
              <a:schemeClr val="tx1"/>
            </a:solidFill>
          </a:endParaRPr>
        </a:p>
      </dgm:t>
    </dgm:pt>
    <dgm:pt modelId="{2FF57449-38CD-4B28-BBB0-15F7BABF98CA}" type="parTrans" cxnId="{EFDF2C26-B05B-4073-868F-59A3630FDC48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FF6C1356-7164-457A-ABBE-C98AD5C781F0}" type="sibTrans" cxnId="{EFDF2C26-B05B-4073-868F-59A3630FDC48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D984E466-BECB-4FAD-89B5-5234C6330700}">
      <dgm:prSet custT="1"/>
      <dgm:spPr/>
      <dgm:t>
        <a:bodyPr/>
        <a:lstStyle/>
        <a:p>
          <a:pPr rtl="0">
            <a:spcAft>
              <a:spcPts val="0"/>
            </a:spcAft>
          </a:pPr>
          <a:r>
            <a:rPr lang="ru-RU" sz="1800" b="1" dirty="0" smtClean="0">
              <a:solidFill>
                <a:schemeClr val="tx1"/>
              </a:solidFill>
            </a:rPr>
            <a:t>Независимая оценка </a:t>
          </a:r>
        </a:p>
        <a:p>
          <a:pPr rtl="0">
            <a:spcAft>
              <a:spcPts val="0"/>
            </a:spcAft>
          </a:pPr>
          <a:r>
            <a:rPr lang="ru-RU" sz="1800" b="1" dirty="0" smtClean="0">
              <a:solidFill>
                <a:schemeClr val="tx1"/>
              </a:solidFill>
            </a:rPr>
            <a:t>качества образования </a:t>
          </a:r>
          <a:endParaRPr lang="ru-RU" sz="1800" b="1" dirty="0">
            <a:solidFill>
              <a:schemeClr val="tx1"/>
            </a:solidFill>
          </a:endParaRPr>
        </a:p>
      </dgm:t>
    </dgm:pt>
    <dgm:pt modelId="{8511D433-1BED-4479-81B7-BD59047DDC04}" type="parTrans" cxnId="{20AEF82F-8954-4077-B167-C0C08F27BF88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A823B3BA-0D06-4D6A-925C-ECD2889AC668}" type="sibTrans" cxnId="{20AEF82F-8954-4077-B167-C0C08F27BF88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54257F87-3E44-4CDB-B932-9659E2877ADB}">
      <dgm:prSet custT="1"/>
      <dgm:spPr/>
      <dgm:t>
        <a:bodyPr/>
        <a:lstStyle/>
        <a:p>
          <a:pPr rtl="0"/>
          <a:r>
            <a:rPr lang="ru-RU" sz="1600" dirty="0" smtClean="0">
              <a:solidFill>
                <a:schemeClr val="tx1"/>
              </a:solidFill>
            </a:rPr>
            <a:t>по №273-ФЗ (статьи 95; 95.1 и </a:t>
          </a:r>
          <a:r>
            <a:rPr lang="ru-RU" sz="16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95.2</a:t>
          </a:r>
          <a:r>
            <a:rPr lang="ru-RU" sz="1600" dirty="0" smtClean="0">
              <a:solidFill>
                <a:schemeClr val="tx1"/>
              </a:solidFill>
            </a:rPr>
            <a:t>)</a:t>
          </a:r>
          <a:endParaRPr lang="ru-RU" sz="1600" dirty="0">
            <a:solidFill>
              <a:schemeClr val="tx1"/>
            </a:solidFill>
          </a:endParaRPr>
        </a:p>
      </dgm:t>
    </dgm:pt>
    <dgm:pt modelId="{D4217C18-CEBE-49A9-A4F1-15D38C8F36FE}" type="parTrans" cxnId="{6F505B7A-EE92-44A8-8DFC-6276BB7B096A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705B9A97-069F-444A-865B-82513BAE1E65}" type="sibTrans" cxnId="{6F505B7A-EE92-44A8-8DFC-6276BB7B096A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AD585B9F-45FC-4DED-B0A8-EF0FCAE7C6FE}">
      <dgm:prSet custT="1"/>
      <dgm:spPr/>
      <dgm:t>
        <a:bodyPr/>
        <a:lstStyle/>
        <a:p>
          <a:pPr rtl="0"/>
          <a:r>
            <a:rPr lang="ru-RU" sz="1600" dirty="0" smtClean="0">
              <a:solidFill>
                <a:schemeClr val="tx1"/>
              </a:solidFill>
            </a:rPr>
            <a:t>за рамками №273-ФЗ</a:t>
          </a:r>
          <a:endParaRPr lang="ru-RU" sz="1600" dirty="0">
            <a:solidFill>
              <a:schemeClr val="tx1"/>
            </a:solidFill>
          </a:endParaRPr>
        </a:p>
      </dgm:t>
    </dgm:pt>
    <dgm:pt modelId="{3859F679-EB70-4E19-BF36-6B3782F2F10E}" type="parTrans" cxnId="{D6AD2CF7-2CE8-405E-8A88-A3D9C0170BE0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26749B23-7BA0-441E-9BBC-20CAD01721FE}" type="sibTrans" cxnId="{D6AD2CF7-2CE8-405E-8A88-A3D9C0170BE0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A8C8ABC9-6CC5-43A7-9DFE-8285B9A48BDE}">
      <dgm:prSet custT="1"/>
      <dgm:spPr/>
      <dgm:t>
        <a:bodyPr/>
        <a:lstStyle/>
        <a:p>
          <a:pPr rtl="0"/>
          <a:r>
            <a:rPr lang="ru-RU" sz="1800" b="1" dirty="0" smtClean="0">
              <a:solidFill>
                <a:schemeClr val="tx1"/>
              </a:solidFill>
            </a:rPr>
            <a:t>Профессионально-общественную аккредитацию образовательных программ</a:t>
          </a:r>
          <a:endParaRPr lang="ru-RU" sz="1800" b="1" dirty="0">
            <a:solidFill>
              <a:schemeClr val="tx1"/>
            </a:solidFill>
          </a:endParaRPr>
        </a:p>
      </dgm:t>
    </dgm:pt>
    <dgm:pt modelId="{FF77C3CB-A9F2-49BC-A84D-97C19DD006D8}" type="parTrans" cxnId="{984B81E6-0A5D-4DBF-9E13-F483577D0C19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0ED87A66-3EAE-41E7-B981-125DC440CBFA}" type="sibTrans" cxnId="{984B81E6-0A5D-4DBF-9E13-F483577D0C19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B11102A2-B90C-4E90-8CCA-0C470CB01147}">
      <dgm:prSet custT="1"/>
      <dgm:spPr/>
      <dgm:t>
        <a:bodyPr/>
        <a:lstStyle/>
        <a:p>
          <a:pPr rtl="0"/>
          <a:r>
            <a:rPr lang="ru-RU" sz="1600" dirty="0" smtClean="0">
              <a:solidFill>
                <a:schemeClr val="tx1"/>
              </a:solidFill>
            </a:rPr>
            <a:t>в отношении ДОД – только ЭКСПЕРТИЗА без аккредитации</a:t>
          </a:r>
          <a:endParaRPr lang="ru-RU" sz="1600" dirty="0">
            <a:solidFill>
              <a:schemeClr val="tx1"/>
            </a:solidFill>
          </a:endParaRPr>
        </a:p>
      </dgm:t>
    </dgm:pt>
    <dgm:pt modelId="{80AD349C-F34D-456A-B2B5-7C6C2232F018}" type="parTrans" cxnId="{47E547E5-7349-41C5-BCFF-53D20F3A71F5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C32022DC-D4BE-42A1-A5BE-A3E400CEB67D}" type="sibTrans" cxnId="{47E547E5-7349-41C5-BCFF-53D20F3A71F5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72DDBEAD-EBDA-43CD-80BE-BD83CEDD43AE}">
      <dgm:prSet custT="1"/>
      <dgm:spPr/>
      <dgm:t>
        <a:bodyPr/>
        <a:lstStyle/>
        <a:p>
          <a:pPr rtl="0">
            <a:lnSpc>
              <a:spcPct val="80000"/>
            </a:lnSpc>
          </a:pPr>
          <a:r>
            <a:rPr lang="ru-RU" sz="1800" b="1" dirty="0" smtClean="0">
              <a:solidFill>
                <a:schemeClr val="tx1"/>
              </a:solidFill>
            </a:rPr>
            <a:t>Локальные практики решения проблем в рамках деятельности отдельных субъектов:</a:t>
          </a:r>
          <a:endParaRPr lang="ru-RU" sz="1800" b="1" dirty="0">
            <a:solidFill>
              <a:schemeClr val="tx1"/>
            </a:solidFill>
          </a:endParaRPr>
        </a:p>
      </dgm:t>
    </dgm:pt>
    <dgm:pt modelId="{5906DA03-9732-41AD-B56D-485D1FA45531}" type="parTrans" cxnId="{AAB879AC-42B9-4D15-B9F1-B8CE4F89F7B2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B698D62F-73E5-4FE3-A3A5-C54484A49B47}" type="sibTrans" cxnId="{AAB879AC-42B9-4D15-B9F1-B8CE4F89F7B2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4083A512-29E6-43C6-82A7-B528F98D059C}">
      <dgm:prSet custT="1"/>
      <dgm:spPr>
        <a:solidFill>
          <a:schemeClr val="lt1">
            <a:tint val="40000"/>
            <a:hueOff val="0"/>
            <a:satOff val="0"/>
            <a:lumOff val="0"/>
            <a:alpha val="0"/>
          </a:schemeClr>
        </a:solidFill>
      </dgm:spPr>
      <dgm:t>
        <a:bodyPr/>
        <a:lstStyle/>
        <a:p>
          <a:pPr rtl="0"/>
          <a:r>
            <a:rPr lang="ru-RU" sz="1600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Управляющих советов</a:t>
          </a:r>
          <a:r>
            <a:rPr lang="ru-RU" sz="1600" dirty="0" smtClean="0">
              <a:solidFill>
                <a:schemeClr val="tx1"/>
              </a:solidFill>
            </a:rPr>
            <a:t>        </a:t>
          </a:r>
          <a:r>
            <a:rPr lang="ru-RU" sz="1600" dirty="0" smtClean="0">
              <a:solidFill>
                <a:schemeClr val="tx1"/>
              </a:solidFill>
              <a:sym typeface="Wingdings" panose="05000000000000000000" pitchFamily="2" charset="2"/>
            </a:rPr>
            <a:t></a:t>
          </a:r>
          <a:r>
            <a:rPr lang="ru-RU" sz="1600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Отдельных граждан</a:t>
          </a:r>
          <a:endParaRPr lang="ru-RU" sz="1600" dirty="0">
            <a:solidFill>
              <a:schemeClr val="accent2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EF5F9C3-06B4-4223-84A9-DD3E012FDECB}" type="parTrans" cxnId="{0454F5AA-0D79-49A9-9BF6-744F52EEDC03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CDCD5432-0705-4581-8551-416CA415B59A}" type="sibTrans" cxnId="{0454F5AA-0D79-49A9-9BF6-744F52EEDC03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A7DA4CA1-AD23-4171-8D36-6D7BAF07EADD}">
      <dgm:prSet custT="1"/>
      <dgm:spPr>
        <a:solidFill>
          <a:schemeClr val="lt1">
            <a:tint val="40000"/>
            <a:hueOff val="0"/>
            <a:satOff val="0"/>
            <a:lumOff val="0"/>
            <a:alpha val="0"/>
          </a:schemeClr>
        </a:solidFill>
      </dgm:spPr>
      <dgm:t>
        <a:bodyPr/>
        <a:lstStyle/>
        <a:p>
          <a:pPr rtl="0"/>
          <a:r>
            <a:rPr lang="ru-RU" sz="1600" dirty="0" smtClean="0">
              <a:solidFill>
                <a:schemeClr val="tx1"/>
              </a:solidFill>
            </a:rPr>
            <a:t>Ассоциаций и общественных </a:t>
          </a:r>
          <a:r>
            <a:rPr lang="ru-RU" sz="1600" dirty="0" smtClean="0">
              <a:solidFill>
                <a:schemeClr val="tx1"/>
              </a:solidFill>
            </a:rPr>
            <a:t>объединений</a:t>
          </a:r>
          <a:endParaRPr lang="ru-RU" sz="1600" dirty="0">
            <a:solidFill>
              <a:schemeClr val="tx1"/>
            </a:solidFill>
          </a:endParaRPr>
        </a:p>
      </dgm:t>
    </dgm:pt>
    <dgm:pt modelId="{BA020083-DC96-4CE4-9312-C9D8F7D97388}" type="parTrans" cxnId="{007B77A8-5DA5-4E85-913A-096279C4BEA0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3A9EBAF2-0A63-44B0-AEB9-C1FFB06F9B28}" type="sibTrans" cxnId="{007B77A8-5DA5-4E85-913A-096279C4BEA0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75FC4202-5579-41FB-B99B-817CB52A3BF8}">
      <dgm:prSet custT="1"/>
      <dgm:spPr/>
      <dgm:t>
        <a:bodyPr/>
        <a:lstStyle/>
        <a:p>
          <a:pPr rtl="0"/>
          <a:r>
            <a:rPr lang="ru-RU" sz="1600" dirty="0" smtClean="0">
              <a:solidFill>
                <a:schemeClr val="tx1"/>
              </a:solidFill>
            </a:rPr>
            <a:t>в отношении СПО и ВО (№273-ФЗ, ст. </a:t>
          </a:r>
          <a:r>
            <a:rPr lang="ru-RU" sz="1600" smtClean="0">
              <a:solidFill>
                <a:schemeClr val="tx1"/>
              </a:solidFill>
            </a:rPr>
            <a:t>96)</a:t>
          </a:r>
          <a:endParaRPr lang="ru-RU" sz="1600" dirty="0">
            <a:solidFill>
              <a:schemeClr val="tx1"/>
            </a:solidFill>
          </a:endParaRPr>
        </a:p>
      </dgm:t>
    </dgm:pt>
    <dgm:pt modelId="{9C68E81E-C723-416E-8487-9C740368E6B0}" type="parTrans" cxnId="{44526E24-68C0-45BE-9F86-8ABFB3E6760E}">
      <dgm:prSet/>
      <dgm:spPr/>
      <dgm:t>
        <a:bodyPr/>
        <a:lstStyle/>
        <a:p>
          <a:endParaRPr lang="ru-RU" sz="1600"/>
        </a:p>
      </dgm:t>
    </dgm:pt>
    <dgm:pt modelId="{235D6A13-8033-4A6A-8992-65267E04C04B}" type="sibTrans" cxnId="{44526E24-68C0-45BE-9F86-8ABFB3E6760E}">
      <dgm:prSet/>
      <dgm:spPr/>
      <dgm:t>
        <a:bodyPr/>
        <a:lstStyle/>
        <a:p>
          <a:endParaRPr lang="ru-RU" sz="1600"/>
        </a:p>
      </dgm:t>
    </dgm:pt>
    <dgm:pt modelId="{E5A82044-0E7B-46DF-9B0F-890BBBB87AE8}">
      <dgm:prSet custT="1"/>
      <dgm:spPr/>
      <dgm:t>
        <a:bodyPr/>
        <a:lstStyle/>
        <a:p>
          <a:pPr>
            <a:lnSpc>
              <a:spcPct val="80000"/>
            </a:lnSpc>
            <a:spcAft>
              <a:spcPts val="0"/>
            </a:spcAft>
          </a:pPr>
          <a:r>
            <a:rPr lang="ru-RU" sz="1400" dirty="0" smtClean="0"/>
            <a:t>общественный мониторинг (ст. 19);</a:t>
          </a:r>
          <a:endParaRPr lang="ru-RU" sz="1400" b="1" dirty="0">
            <a:solidFill>
              <a:schemeClr val="tx1"/>
            </a:solidFill>
          </a:endParaRPr>
        </a:p>
      </dgm:t>
    </dgm:pt>
    <dgm:pt modelId="{34A31DFD-3157-41C9-8FC8-3B3C2DE540CA}" type="parTrans" cxnId="{1584B3DD-9910-489A-A61A-AF11C13837AC}">
      <dgm:prSet/>
      <dgm:spPr/>
      <dgm:t>
        <a:bodyPr/>
        <a:lstStyle/>
        <a:p>
          <a:endParaRPr lang="ru-RU" sz="1600"/>
        </a:p>
      </dgm:t>
    </dgm:pt>
    <dgm:pt modelId="{7A85BDAF-B649-419B-B546-6BDCD5B0931A}" type="sibTrans" cxnId="{1584B3DD-9910-489A-A61A-AF11C13837AC}">
      <dgm:prSet/>
      <dgm:spPr/>
      <dgm:t>
        <a:bodyPr/>
        <a:lstStyle/>
        <a:p>
          <a:endParaRPr lang="ru-RU" sz="1600"/>
        </a:p>
      </dgm:t>
    </dgm:pt>
    <dgm:pt modelId="{CB45DBF7-0BF6-4E02-B53D-82E9B6B49D0D}">
      <dgm:prSet custT="1"/>
      <dgm:spPr/>
      <dgm:t>
        <a:bodyPr/>
        <a:lstStyle/>
        <a:p>
          <a:pPr>
            <a:lnSpc>
              <a:spcPct val="80000"/>
            </a:lnSpc>
          </a:pPr>
          <a:r>
            <a:rPr lang="ru-RU" sz="1400" dirty="0" smtClean="0"/>
            <a:t>общественная проверка (ст. 20);</a:t>
          </a:r>
          <a:endParaRPr lang="ru-RU" sz="1400" dirty="0"/>
        </a:p>
      </dgm:t>
    </dgm:pt>
    <dgm:pt modelId="{2D323195-E446-424D-8D2A-3DC8359CD5F1}" type="parTrans" cxnId="{D8F69A2D-8685-4174-8E30-F8E1083B74E9}">
      <dgm:prSet/>
      <dgm:spPr/>
      <dgm:t>
        <a:bodyPr/>
        <a:lstStyle/>
        <a:p>
          <a:endParaRPr lang="ru-RU" sz="1600"/>
        </a:p>
      </dgm:t>
    </dgm:pt>
    <dgm:pt modelId="{DB7D77C9-6332-4184-9EA1-C5153852CC98}" type="sibTrans" cxnId="{D8F69A2D-8685-4174-8E30-F8E1083B74E9}">
      <dgm:prSet/>
      <dgm:spPr/>
      <dgm:t>
        <a:bodyPr/>
        <a:lstStyle/>
        <a:p>
          <a:endParaRPr lang="ru-RU" sz="1600"/>
        </a:p>
      </dgm:t>
    </dgm:pt>
    <dgm:pt modelId="{17EFC590-DD8D-4E62-9C5F-FE2A89852C30}">
      <dgm:prSet custT="1"/>
      <dgm:spPr/>
      <dgm:t>
        <a:bodyPr/>
        <a:lstStyle/>
        <a:p>
          <a:pPr>
            <a:lnSpc>
              <a:spcPct val="80000"/>
            </a:lnSpc>
          </a:pPr>
          <a:r>
            <a:rPr lang="ru-RU" sz="1400" smtClean="0"/>
            <a:t>общественная экспертиза (ст. 22);</a:t>
          </a:r>
          <a:endParaRPr lang="ru-RU" sz="1400"/>
        </a:p>
      </dgm:t>
    </dgm:pt>
    <dgm:pt modelId="{F11A3E3B-5DDD-48FB-9D3C-A981CF0A4AAE}" type="parTrans" cxnId="{53C0B187-BE00-4A14-991B-C63F95E5C1D3}">
      <dgm:prSet/>
      <dgm:spPr/>
      <dgm:t>
        <a:bodyPr/>
        <a:lstStyle/>
        <a:p>
          <a:endParaRPr lang="ru-RU" sz="1600"/>
        </a:p>
      </dgm:t>
    </dgm:pt>
    <dgm:pt modelId="{248A582C-13D3-4470-94E6-90C8E1A94F86}" type="sibTrans" cxnId="{53C0B187-BE00-4A14-991B-C63F95E5C1D3}">
      <dgm:prSet/>
      <dgm:spPr/>
      <dgm:t>
        <a:bodyPr/>
        <a:lstStyle/>
        <a:p>
          <a:endParaRPr lang="ru-RU" sz="1600"/>
        </a:p>
      </dgm:t>
    </dgm:pt>
    <dgm:pt modelId="{AF9D0949-4CA2-4074-9DFD-0CCF0A44A71E}">
      <dgm:prSet custT="1"/>
      <dgm:spPr/>
      <dgm:t>
        <a:bodyPr/>
        <a:lstStyle/>
        <a:p>
          <a:pPr>
            <a:lnSpc>
              <a:spcPct val="80000"/>
            </a:lnSpc>
          </a:pPr>
          <a:r>
            <a:rPr lang="ru-RU" sz="1400" dirty="0" smtClean="0"/>
            <a:t>общественное обсуждение (ст. 24);</a:t>
          </a:r>
          <a:endParaRPr lang="ru-RU" sz="1400" dirty="0"/>
        </a:p>
      </dgm:t>
    </dgm:pt>
    <dgm:pt modelId="{371EEC30-E925-4537-81BE-87F6BC9E079C}" type="parTrans" cxnId="{68C4120D-F345-4EC3-9CA7-C4E2EAB0AD6E}">
      <dgm:prSet/>
      <dgm:spPr/>
      <dgm:t>
        <a:bodyPr/>
        <a:lstStyle/>
        <a:p>
          <a:endParaRPr lang="ru-RU" sz="1600"/>
        </a:p>
      </dgm:t>
    </dgm:pt>
    <dgm:pt modelId="{00A210F4-26EA-4C4D-8554-8D2B00FF803F}" type="sibTrans" cxnId="{68C4120D-F345-4EC3-9CA7-C4E2EAB0AD6E}">
      <dgm:prSet/>
      <dgm:spPr/>
      <dgm:t>
        <a:bodyPr/>
        <a:lstStyle/>
        <a:p>
          <a:endParaRPr lang="ru-RU" sz="1600"/>
        </a:p>
      </dgm:t>
    </dgm:pt>
    <dgm:pt modelId="{E6D0A39D-57B6-4930-84DE-67FF68AD088D}">
      <dgm:prSet custT="1"/>
      <dgm:spPr/>
      <dgm:t>
        <a:bodyPr/>
        <a:lstStyle/>
        <a:p>
          <a:pPr>
            <a:lnSpc>
              <a:spcPct val="80000"/>
            </a:lnSpc>
          </a:pPr>
          <a:r>
            <a:rPr lang="ru-RU" sz="1400" dirty="0" smtClean="0"/>
            <a:t>общественные (публичные) слушания (ст. 25).</a:t>
          </a:r>
          <a:endParaRPr lang="ru-RU" sz="1400" dirty="0"/>
        </a:p>
      </dgm:t>
    </dgm:pt>
    <dgm:pt modelId="{DCE139B0-65B5-414D-852F-ABC65E912C3D}" type="parTrans" cxnId="{4A2384E2-EA63-44CF-A024-F20A17F6D51F}">
      <dgm:prSet/>
      <dgm:spPr/>
      <dgm:t>
        <a:bodyPr/>
        <a:lstStyle/>
        <a:p>
          <a:endParaRPr lang="ru-RU" sz="1600"/>
        </a:p>
      </dgm:t>
    </dgm:pt>
    <dgm:pt modelId="{D79D27FC-396B-4A5E-9DBE-551CA63759F1}" type="sibTrans" cxnId="{4A2384E2-EA63-44CF-A024-F20A17F6D51F}">
      <dgm:prSet/>
      <dgm:spPr/>
      <dgm:t>
        <a:bodyPr/>
        <a:lstStyle/>
        <a:p>
          <a:endParaRPr lang="ru-RU" sz="1600"/>
        </a:p>
      </dgm:t>
    </dgm:pt>
    <dgm:pt modelId="{F5B79A02-D439-41BB-83A0-C4FE0F9E70D9}">
      <dgm:prSet custT="1"/>
      <dgm:spPr>
        <a:solidFill>
          <a:schemeClr val="lt1">
            <a:tint val="40000"/>
            <a:hueOff val="0"/>
            <a:satOff val="0"/>
            <a:lumOff val="0"/>
            <a:alpha val="0"/>
          </a:schemeClr>
        </a:solidFill>
      </dgm:spPr>
      <dgm:t>
        <a:bodyPr/>
        <a:lstStyle/>
        <a:p>
          <a:pPr rtl="0"/>
          <a:r>
            <a:rPr lang="ru-RU" sz="16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Профсоюзов</a:t>
          </a:r>
          <a:r>
            <a:rPr lang="ru-RU" sz="1600" dirty="0" smtClean="0">
              <a:solidFill>
                <a:schemeClr val="tx1"/>
              </a:solidFill>
            </a:rPr>
            <a:t>…</a:t>
          </a:r>
          <a:endParaRPr lang="ru-RU" sz="1600" dirty="0">
            <a:solidFill>
              <a:schemeClr val="tx1"/>
            </a:solidFill>
          </a:endParaRPr>
        </a:p>
      </dgm:t>
    </dgm:pt>
    <dgm:pt modelId="{1B0A9490-07BD-4ADE-AF2F-6E610183AF59}" type="parTrans" cxnId="{E8B58C89-642F-40BC-8E0B-741B9880C2C1}">
      <dgm:prSet/>
      <dgm:spPr/>
    </dgm:pt>
    <dgm:pt modelId="{0729CE19-4B47-4FEC-A2EE-7936CF811B74}" type="sibTrans" cxnId="{E8B58C89-642F-40BC-8E0B-741B9880C2C1}">
      <dgm:prSet/>
      <dgm:spPr/>
    </dgm:pt>
    <dgm:pt modelId="{09684731-685D-4A33-BBE6-962E9B71162C}" type="pres">
      <dgm:prSet presAssocID="{A7098350-F783-47FC-8B9F-DB90C7C30A2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2F657BE-127D-4405-9303-8F886E7C4297}" type="pres">
      <dgm:prSet presAssocID="{ACC45C26-7F69-4142-A040-AE9930DF3DC9}" presName="linNode" presStyleCnt="0"/>
      <dgm:spPr/>
      <dgm:t>
        <a:bodyPr/>
        <a:lstStyle/>
        <a:p>
          <a:endParaRPr lang="ru-RU"/>
        </a:p>
      </dgm:t>
    </dgm:pt>
    <dgm:pt modelId="{E443A47E-DC3E-4B27-9AAC-6A9C7BB94E23}" type="pres">
      <dgm:prSet presAssocID="{ACC45C26-7F69-4142-A040-AE9930DF3DC9}" presName="parentText" presStyleLbl="node1" presStyleIdx="0" presStyleCnt="4" custLinFactNeighborY="-20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5F825F-9BC9-4EE9-8512-91FA3D855A61}" type="pres">
      <dgm:prSet presAssocID="{ACC45C26-7F69-4142-A040-AE9930DF3DC9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BC1A29-D15E-4695-9DAF-B716CE14317D}" type="pres">
      <dgm:prSet presAssocID="{FF6C1356-7164-457A-ABBE-C98AD5C781F0}" presName="sp" presStyleCnt="0"/>
      <dgm:spPr/>
      <dgm:t>
        <a:bodyPr/>
        <a:lstStyle/>
        <a:p>
          <a:endParaRPr lang="ru-RU"/>
        </a:p>
      </dgm:t>
    </dgm:pt>
    <dgm:pt modelId="{A221B1D3-DF7F-4F19-A14B-2F2681B2F32C}" type="pres">
      <dgm:prSet presAssocID="{D984E466-BECB-4FAD-89B5-5234C6330700}" presName="linNode" presStyleCnt="0"/>
      <dgm:spPr/>
      <dgm:t>
        <a:bodyPr/>
        <a:lstStyle/>
        <a:p>
          <a:endParaRPr lang="ru-RU"/>
        </a:p>
      </dgm:t>
    </dgm:pt>
    <dgm:pt modelId="{ABC942CB-3041-49DD-ACA5-E65A2CC67D57}" type="pres">
      <dgm:prSet presAssocID="{D984E466-BECB-4FAD-89B5-5234C6330700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BED975-1894-4F94-9B3A-F2FF32538118}" type="pres">
      <dgm:prSet presAssocID="{D984E466-BECB-4FAD-89B5-5234C6330700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1C2FBA-4C45-42DA-817E-46CE241A9D9D}" type="pres">
      <dgm:prSet presAssocID="{A823B3BA-0D06-4D6A-925C-ECD2889AC668}" presName="sp" presStyleCnt="0"/>
      <dgm:spPr/>
      <dgm:t>
        <a:bodyPr/>
        <a:lstStyle/>
        <a:p>
          <a:endParaRPr lang="ru-RU"/>
        </a:p>
      </dgm:t>
    </dgm:pt>
    <dgm:pt modelId="{2C9DEAA6-6236-4211-9A8D-DDD99EBF29BC}" type="pres">
      <dgm:prSet presAssocID="{A8C8ABC9-6CC5-43A7-9DFE-8285B9A48BDE}" presName="linNode" presStyleCnt="0"/>
      <dgm:spPr/>
      <dgm:t>
        <a:bodyPr/>
        <a:lstStyle/>
        <a:p>
          <a:endParaRPr lang="ru-RU"/>
        </a:p>
      </dgm:t>
    </dgm:pt>
    <dgm:pt modelId="{CA575A5D-E11B-4B43-89AC-6E4901A7E223}" type="pres">
      <dgm:prSet presAssocID="{A8C8ABC9-6CC5-43A7-9DFE-8285B9A48BDE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281FB7-7981-4EA1-B99F-70C2C6A39AA8}" type="pres">
      <dgm:prSet presAssocID="{A8C8ABC9-6CC5-43A7-9DFE-8285B9A48BDE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82902F-B496-4948-BF34-3EC4FFD26200}" type="pres">
      <dgm:prSet presAssocID="{0ED87A66-3EAE-41E7-B981-125DC440CBFA}" presName="sp" presStyleCnt="0"/>
      <dgm:spPr/>
      <dgm:t>
        <a:bodyPr/>
        <a:lstStyle/>
        <a:p>
          <a:endParaRPr lang="ru-RU"/>
        </a:p>
      </dgm:t>
    </dgm:pt>
    <dgm:pt modelId="{C3F09D74-0D44-4A1F-97EF-3C115DCDA456}" type="pres">
      <dgm:prSet presAssocID="{72DDBEAD-EBDA-43CD-80BE-BD83CEDD43AE}" presName="linNode" presStyleCnt="0"/>
      <dgm:spPr/>
      <dgm:t>
        <a:bodyPr/>
        <a:lstStyle/>
        <a:p>
          <a:endParaRPr lang="ru-RU"/>
        </a:p>
      </dgm:t>
    </dgm:pt>
    <dgm:pt modelId="{282577F1-647B-4E62-9F84-5825E89C9C0E}" type="pres">
      <dgm:prSet presAssocID="{72DDBEAD-EBDA-43CD-80BE-BD83CEDD43AE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D361C4-B650-4BA9-941E-5CA1200B2AFA}" type="pres">
      <dgm:prSet presAssocID="{72DDBEAD-EBDA-43CD-80BE-BD83CEDD43AE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454F5AA-0D79-49A9-9BF6-744F52EEDC03}" srcId="{72DDBEAD-EBDA-43CD-80BE-BD83CEDD43AE}" destId="{4083A512-29E6-43C6-82A7-B528F98D059C}" srcOrd="0" destOrd="0" parTransId="{AEF5F9C3-06B4-4223-84A9-DD3E012FDECB}" sibTransId="{CDCD5432-0705-4581-8551-416CA415B59A}"/>
    <dgm:cxn modelId="{3036C84A-8B46-4CC9-96E2-B7D07723AF83}" type="presOf" srcId="{CB45DBF7-0BF6-4E02-B53D-82E9B6B49D0D}" destId="{CE5F825F-9BC9-4EE9-8512-91FA3D855A61}" srcOrd="0" destOrd="1" presId="urn:microsoft.com/office/officeart/2005/8/layout/vList5"/>
    <dgm:cxn modelId="{1584B3DD-9910-489A-A61A-AF11C13837AC}" srcId="{ACC45C26-7F69-4142-A040-AE9930DF3DC9}" destId="{E5A82044-0E7B-46DF-9B0F-890BBBB87AE8}" srcOrd="0" destOrd="0" parTransId="{34A31DFD-3157-41C9-8FC8-3B3C2DE540CA}" sibTransId="{7A85BDAF-B649-419B-B546-6BDCD5B0931A}"/>
    <dgm:cxn modelId="{D6AD2CF7-2CE8-405E-8A88-A3D9C0170BE0}" srcId="{D984E466-BECB-4FAD-89B5-5234C6330700}" destId="{AD585B9F-45FC-4DED-B0A8-EF0FCAE7C6FE}" srcOrd="1" destOrd="0" parTransId="{3859F679-EB70-4E19-BF36-6B3782F2F10E}" sibTransId="{26749B23-7BA0-441E-9BBC-20CAD01721FE}"/>
    <dgm:cxn modelId="{12A64BE7-8990-47E8-B817-9B5BA8CDF661}" type="presOf" srcId="{AD585B9F-45FC-4DED-B0A8-EF0FCAE7C6FE}" destId="{53BED975-1894-4F94-9B3A-F2FF32538118}" srcOrd="0" destOrd="1" presId="urn:microsoft.com/office/officeart/2005/8/layout/vList5"/>
    <dgm:cxn modelId="{6F505B7A-EE92-44A8-8DFC-6276BB7B096A}" srcId="{D984E466-BECB-4FAD-89B5-5234C6330700}" destId="{54257F87-3E44-4CDB-B932-9659E2877ADB}" srcOrd="0" destOrd="0" parTransId="{D4217C18-CEBE-49A9-A4F1-15D38C8F36FE}" sibTransId="{705B9A97-069F-444A-865B-82513BAE1E65}"/>
    <dgm:cxn modelId="{E8B58C89-642F-40BC-8E0B-741B9880C2C1}" srcId="{72DDBEAD-EBDA-43CD-80BE-BD83CEDD43AE}" destId="{F5B79A02-D439-41BB-83A0-C4FE0F9E70D9}" srcOrd="2" destOrd="0" parTransId="{1B0A9490-07BD-4ADE-AF2F-6E610183AF59}" sibTransId="{0729CE19-4B47-4FEC-A2EE-7936CF811B74}"/>
    <dgm:cxn modelId="{1DED857C-2A42-4C8E-A9CB-BE00B7DC178F}" type="presOf" srcId="{A7DA4CA1-AD23-4171-8D36-6D7BAF07EADD}" destId="{4BD361C4-B650-4BA9-941E-5CA1200B2AFA}" srcOrd="0" destOrd="1" presId="urn:microsoft.com/office/officeart/2005/8/layout/vList5"/>
    <dgm:cxn modelId="{4A2384E2-EA63-44CF-A024-F20A17F6D51F}" srcId="{ACC45C26-7F69-4142-A040-AE9930DF3DC9}" destId="{E6D0A39D-57B6-4930-84DE-67FF68AD088D}" srcOrd="4" destOrd="0" parTransId="{DCE139B0-65B5-414D-852F-ABC65E912C3D}" sibTransId="{D79D27FC-396B-4A5E-9DBE-551CA63759F1}"/>
    <dgm:cxn modelId="{A6919483-738C-4B1B-B428-609B3EB475B9}" type="presOf" srcId="{72DDBEAD-EBDA-43CD-80BE-BD83CEDD43AE}" destId="{282577F1-647B-4E62-9F84-5825E89C9C0E}" srcOrd="0" destOrd="0" presId="urn:microsoft.com/office/officeart/2005/8/layout/vList5"/>
    <dgm:cxn modelId="{E0E1451E-984C-419B-89B0-96D632FB92DF}" type="presOf" srcId="{17EFC590-DD8D-4E62-9C5F-FE2A89852C30}" destId="{CE5F825F-9BC9-4EE9-8512-91FA3D855A61}" srcOrd="0" destOrd="2" presId="urn:microsoft.com/office/officeart/2005/8/layout/vList5"/>
    <dgm:cxn modelId="{A769504F-C86A-4EF6-9F16-FCF149738987}" type="presOf" srcId="{E6D0A39D-57B6-4930-84DE-67FF68AD088D}" destId="{CE5F825F-9BC9-4EE9-8512-91FA3D855A61}" srcOrd="0" destOrd="4" presId="urn:microsoft.com/office/officeart/2005/8/layout/vList5"/>
    <dgm:cxn modelId="{08652C3C-3A59-443E-869F-382C8A8042D3}" type="presOf" srcId="{B11102A2-B90C-4E90-8CCA-0C470CB01147}" destId="{1F281FB7-7981-4EA1-B99F-70C2C6A39AA8}" srcOrd="0" destOrd="1" presId="urn:microsoft.com/office/officeart/2005/8/layout/vList5"/>
    <dgm:cxn modelId="{D8F69A2D-8685-4174-8E30-F8E1083B74E9}" srcId="{ACC45C26-7F69-4142-A040-AE9930DF3DC9}" destId="{CB45DBF7-0BF6-4E02-B53D-82E9B6B49D0D}" srcOrd="1" destOrd="0" parTransId="{2D323195-E446-424D-8D2A-3DC8359CD5F1}" sibTransId="{DB7D77C9-6332-4184-9EA1-C5153852CC98}"/>
    <dgm:cxn modelId="{23883664-50A4-4A82-943B-804769A322A2}" type="presOf" srcId="{4083A512-29E6-43C6-82A7-B528F98D059C}" destId="{4BD361C4-B650-4BA9-941E-5CA1200B2AFA}" srcOrd="0" destOrd="0" presId="urn:microsoft.com/office/officeart/2005/8/layout/vList5"/>
    <dgm:cxn modelId="{8B009656-DAF4-4E4E-A1E7-AA4880C45230}" type="presOf" srcId="{ACC45C26-7F69-4142-A040-AE9930DF3DC9}" destId="{E443A47E-DC3E-4B27-9AAC-6A9C7BB94E23}" srcOrd="0" destOrd="0" presId="urn:microsoft.com/office/officeart/2005/8/layout/vList5"/>
    <dgm:cxn modelId="{5C2F387F-8EA7-4B35-8BAA-F161B8B752EB}" type="presOf" srcId="{F5B79A02-D439-41BB-83A0-C4FE0F9E70D9}" destId="{4BD361C4-B650-4BA9-941E-5CA1200B2AFA}" srcOrd="0" destOrd="2" presId="urn:microsoft.com/office/officeart/2005/8/layout/vList5"/>
    <dgm:cxn modelId="{44526E24-68C0-45BE-9F86-8ABFB3E6760E}" srcId="{A8C8ABC9-6CC5-43A7-9DFE-8285B9A48BDE}" destId="{75FC4202-5579-41FB-B99B-817CB52A3BF8}" srcOrd="0" destOrd="0" parTransId="{9C68E81E-C723-416E-8487-9C740368E6B0}" sibTransId="{235D6A13-8033-4A6A-8992-65267E04C04B}"/>
    <dgm:cxn modelId="{0F8A9CF6-78C3-49AB-94F2-72D3F42400F0}" type="presOf" srcId="{A7098350-F783-47FC-8B9F-DB90C7C30A2B}" destId="{09684731-685D-4A33-BBE6-962E9B71162C}" srcOrd="0" destOrd="0" presId="urn:microsoft.com/office/officeart/2005/8/layout/vList5"/>
    <dgm:cxn modelId="{381BB7FA-3E07-4BB1-8118-11C257200943}" type="presOf" srcId="{54257F87-3E44-4CDB-B932-9659E2877ADB}" destId="{53BED975-1894-4F94-9B3A-F2FF32538118}" srcOrd="0" destOrd="0" presId="urn:microsoft.com/office/officeart/2005/8/layout/vList5"/>
    <dgm:cxn modelId="{2D88457C-CD6E-40A0-A0CC-8CFB7E9EEBE1}" type="presOf" srcId="{D984E466-BECB-4FAD-89B5-5234C6330700}" destId="{ABC942CB-3041-49DD-ACA5-E65A2CC67D57}" srcOrd="0" destOrd="0" presId="urn:microsoft.com/office/officeart/2005/8/layout/vList5"/>
    <dgm:cxn modelId="{20AEF82F-8954-4077-B167-C0C08F27BF88}" srcId="{A7098350-F783-47FC-8B9F-DB90C7C30A2B}" destId="{D984E466-BECB-4FAD-89B5-5234C6330700}" srcOrd="1" destOrd="0" parTransId="{8511D433-1BED-4479-81B7-BD59047DDC04}" sibTransId="{A823B3BA-0D06-4D6A-925C-ECD2889AC668}"/>
    <dgm:cxn modelId="{68C4120D-F345-4EC3-9CA7-C4E2EAB0AD6E}" srcId="{ACC45C26-7F69-4142-A040-AE9930DF3DC9}" destId="{AF9D0949-4CA2-4074-9DFD-0CCF0A44A71E}" srcOrd="3" destOrd="0" parTransId="{371EEC30-E925-4537-81BE-87F6BC9E079C}" sibTransId="{00A210F4-26EA-4C4D-8554-8D2B00FF803F}"/>
    <dgm:cxn modelId="{D67CBCDD-F819-43A6-BFFF-D2DB201322B8}" type="presOf" srcId="{E5A82044-0E7B-46DF-9B0F-890BBBB87AE8}" destId="{CE5F825F-9BC9-4EE9-8512-91FA3D855A61}" srcOrd="0" destOrd="0" presId="urn:microsoft.com/office/officeart/2005/8/layout/vList5"/>
    <dgm:cxn modelId="{984B81E6-0A5D-4DBF-9E13-F483577D0C19}" srcId="{A7098350-F783-47FC-8B9F-DB90C7C30A2B}" destId="{A8C8ABC9-6CC5-43A7-9DFE-8285B9A48BDE}" srcOrd="2" destOrd="0" parTransId="{FF77C3CB-A9F2-49BC-A84D-97C19DD006D8}" sibTransId="{0ED87A66-3EAE-41E7-B981-125DC440CBFA}"/>
    <dgm:cxn modelId="{EFDF2C26-B05B-4073-868F-59A3630FDC48}" srcId="{A7098350-F783-47FC-8B9F-DB90C7C30A2B}" destId="{ACC45C26-7F69-4142-A040-AE9930DF3DC9}" srcOrd="0" destOrd="0" parTransId="{2FF57449-38CD-4B28-BBB0-15F7BABF98CA}" sibTransId="{FF6C1356-7164-457A-ABBE-C98AD5C781F0}"/>
    <dgm:cxn modelId="{007B77A8-5DA5-4E85-913A-096279C4BEA0}" srcId="{72DDBEAD-EBDA-43CD-80BE-BD83CEDD43AE}" destId="{A7DA4CA1-AD23-4171-8D36-6D7BAF07EADD}" srcOrd="1" destOrd="0" parTransId="{BA020083-DC96-4CE4-9312-C9D8F7D97388}" sibTransId="{3A9EBAF2-0A63-44B0-AEB9-C1FFB06F9B28}"/>
    <dgm:cxn modelId="{A07F9060-DD0C-45D3-A92D-836EB679664A}" type="presOf" srcId="{75FC4202-5579-41FB-B99B-817CB52A3BF8}" destId="{1F281FB7-7981-4EA1-B99F-70C2C6A39AA8}" srcOrd="0" destOrd="0" presId="urn:microsoft.com/office/officeart/2005/8/layout/vList5"/>
    <dgm:cxn modelId="{47E547E5-7349-41C5-BCFF-53D20F3A71F5}" srcId="{A8C8ABC9-6CC5-43A7-9DFE-8285B9A48BDE}" destId="{B11102A2-B90C-4E90-8CCA-0C470CB01147}" srcOrd="1" destOrd="0" parTransId="{80AD349C-F34D-456A-B2B5-7C6C2232F018}" sibTransId="{C32022DC-D4BE-42A1-A5BE-A3E400CEB67D}"/>
    <dgm:cxn modelId="{B7614C8D-0A4B-49E9-9430-416EA9593632}" type="presOf" srcId="{A8C8ABC9-6CC5-43A7-9DFE-8285B9A48BDE}" destId="{CA575A5D-E11B-4B43-89AC-6E4901A7E223}" srcOrd="0" destOrd="0" presId="urn:microsoft.com/office/officeart/2005/8/layout/vList5"/>
    <dgm:cxn modelId="{53C0B187-BE00-4A14-991B-C63F95E5C1D3}" srcId="{ACC45C26-7F69-4142-A040-AE9930DF3DC9}" destId="{17EFC590-DD8D-4E62-9C5F-FE2A89852C30}" srcOrd="2" destOrd="0" parTransId="{F11A3E3B-5DDD-48FB-9D3C-A981CF0A4AAE}" sibTransId="{248A582C-13D3-4470-94E6-90C8E1A94F86}"/>
    <dgm:cxn modelId="{D6E577DD-0883-432F-8A7A-FA5EA66AD4AB}" type="presOf" srcId="{AF9D0949-4CA2-4074-9DFD-0CCF0A44A71E}" destId="{CE5F825F-9BC9-4EE9-8512-91FA3D855A61}" srcOrd="0" destOrd="3" presId="urn:microsoft.com/office/officeart/2005/8/layout/vList5"/>
    <dgm:cxn modelId="{AAB879AC-42B9-4D15-B9F1-B8CE4F89F7B2}" srcId="{A7098350-F783-47FC-8B9F-DB90C7C30A2B}" destId="{72DDBEAD-EBDA-43CD-80BE-BD83CEDD43AE}" srcOrd="3" destOrd="0" parTransId="{5906DA03-9732-41AD-B56D-485D1FA45531}" sibTransId="{B698D62F-73E5-4FE3-A3A5-C54484A49B47}"/>
    <dgm:cxn modelId="{E6303BD6-D60B-499A-98A2-AACBA2348015}" type="presParOf" srcId="{09684731-685D-4A33-BBE6-962E9B71162C}" destId="{C2F657BE-127D-4405-9303-8F886E7C4297}" srcOrd="0" destOrd="0" presId="urn:microsoft.com/office/officeart/2005/8/layout/vList5"/>
    <dgm:cxn modelId="{F9B7206B-6A7B-4FBB-915D-4629402C2A8F}" type="presParOf" srcId="{C2F657BE-127D-4405-9303-8F886E7C4297}" destId="{E443A47E-DC3E-4B27-9AAC-6A9C7BB94E23}" srcOrd="0" destOrd="0" presId="urn:microsoft.com/office/officeart/2005/8/layout/vList5"/>
    <dgm:cxn modelId="{78E21D1F-3272-4323-BEBF-DF783C6E6A90}" type="presParOf" srcId="{C2F657BE-127D-4405-9303-8F886E7C4297}" destId="{CE5F825F-9BC9-4EE9-8512-91FA3D855A61}" srcOrd="1" destOrd="0" presId="urn:microsoft.com/office/officeart/2005/8/layout/vList5"/>
    <dgm:cxn modelId="{F89926F1-DFCA-424D-861E-CDC88B7242A5}" type="presParOf" srcId="{09684731-685D-4A33-BBE6-962E9B71162C}" destId="{31BC1A29-D15E-4695-9DAF-B716CE14317D}" srcOrd="1" destOrd="0" presId="urn:microsoft.com/office/officeart/2005/8/layout/vList5"/>
    <dgm:cxn modelId="{B2C400FA-671B-41DE-AA13-4CAA65722ABA}" type="presParOf" srcId="{09684731-685D-4A33-BBE6-962E9B71162C}" destId="{A221B1D3-DF7F-4F19-A14B-2F2681B2F32C}" srcOrd="2" destOrd="0" presId="urn:microsoft.com/office/officeart/2005/8/layout/vList5"/>
    <dgm:cxn modelId="{5BDA738E-4595-4217-B33A-5D82A0CEBD5A}" type="presParOf" srcId="{A221B1D3-DF7F-4F19-A14B-2F2681B2F32C}" destId="{ABC942CB-3041-49DD-ACA5-E65A2CC67D57}" srcOrd="0" destOrd="0" presId="urn:microsoft.com/office/officeart/2005/8/layout/vList5"/>
    <dgm:cxn modelId="{9C64C59E-35E4-4999-A7E4-FE8ABFA461F6}" type="presParOf" srcId="{A221B1D3-DF7F-4F19-A14B-2F2681B2F32C}" destId="{53BED975-1894-4F94-9B3A-F2FF32538118}" srcOrd="1" destOrd="0" presId="urn:microsoft.com/office/officeart/2005/8/layout/vList5"/>
    <dgm:cxn modelId="{E3CDED78-A74A-4AFC-93FC-2F7FAE09C08E}" type="presParOf" srcId="{09684731-685D-4A33-BBE6-962E9B71162C}" destId="{E01C2FBA-4C45-42DA-817E-46CE241A9D9D}" srcOrd="3" destOrd="0" presId="urn:microsoft.com/office/officeart/2005/8/layout/vList5"/>
    <dgm:cxn modelId="{956C436A-6BBC-491D-A0DC-0A1C31995D23}" type="presParOf" srcId="{09684731-685D-4A33-BBE6-962E9B71162C}" destId="{2C9DEAA6-6236-4211-9A8D-DDD99EBF29BC}" srcOrd="4" destOrd="0" presId="urn:microsoft.com/office/officeart/2005/8/layout/vList5"/>
    <dgm:cxn modelId="{D271D7CE-2AFB-4AB7-9D84-FD7E68FC15F9}" type="presParOf" srcId="{2C9DEAA6-6236-4211-9A8D-DDD99EBF29BC}" destId="{CA575A5D-E11B-4B43-89AC-6E4901A7E223}" srcOrd="0" destOrd="0" presId="urn:microsoft.com/office/officeart/2005/8/layout/vList5"/>
    <dgm:cxn modelId="{CFBF04EB-0032-47EB-87ED-B4E3D2C58E8B}" type="presParOf" srcId="{2C9DEAA6-6236-4211-9A8D-DDD99EBF29BC}" destId="{1F281FB7-7981-4EA1-B99F-70C2C6A39AA8}" srcOrd="1" destOrd="0" presId="urn:microsoft.com/office/officeart/2005/8/layout/vList5"/>
    <dgm:cxn modelId="{53754CB8-4A0F-42E1-A99F-BCDAC6992ADD}" type="presParOf" srcId="{09684731-685D-4A33-BBE6-962E9B71162C}" destId="{6A82902F-B496-4948-BF34-3EC4FFD26200}" srcOrd="5" destOrd="0" presId="urn:microsoft.com/office/officeart/2005/8/layout/vList5"/>
    <dgm:cxn modelId="{BB5B7683-DBE6-4D07-993E-FACA640948A6}" type="presParOf" srcId="{09684731-685D-4A33-BBE6-962E9B71162C}" destId="{C3F09D74-0D44-4A1F-97EF-3C115DCDA456}" srcOrd="6" destOrd="0" presId="urn:microsoft.com/office/officeart/2005/8/layout/vList5"/>
    <dgm:cxn modelId="{095FA5DC-D9C6-4771-82E8-94CB2EF0A533}" type="presParOf" srcId="{C3F09D74-0D44-4A1F-97EF-3C115DCDA456}" destId="{282577F1-647B-4E62-9F84-5825E89C9C0E}" srcOrd="0" destOrd="0" presId="urn:microsoft.com/office/officeart/2005/8/layout/vList5"/>
    <dgm:cxn modelId="{C50AE694-FDF3-4000-A93E-1183EA065D92}" type="presParOf" srcId="{C3F09D74-0D44-4A1F-97EF-3C115DCDA456}" destId="{4BD361C4-B650-4BA9-941E-5CA1200B2AF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2671D02-0CAB-4FC8-9878-1F20966A974B}" type="doc">
      <dgm:prSet loTypeId="urn:microsoft.com/office/officeart/2005/8/layout/list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A8DB90B-DFFB-4045-B38D-D7153601A415}">
      <dgm:prSet custT="1"/>
      <dgm:spPr/>
      <dgm:t>
        <a:bodyPr/>
        <a:lstStyle/>
        <a:p>
          <a:pPr rtl="0">
            <a:lnSpc>
              <a:spcPct val="90000"/>
            </a:lnSpc>
          </a:pPr>
          <a:r>
            <a:rPr lang="ru-RU" sz="2000" dirty="0" smtClean="0"/>
            <a:t>Субъекты:</a:t>
          </a:r>
          <a:endParaRPr lang="ru-RU" sz="2000" dirty="0"/>
        </a:p>
      </dgm:t>
    </dgm:pt>
    <dgm:pt modelId="{0F9A10FF-741E-4D48-8783-B7FDD1612751}" type="parTrans" cxnId="{1FE3BA55-3673-4138-9ADA-58B9DA9DB262}">
      <dgm:prSet/>
      <dgm:spPr/>
      <dgm:t>
        <a:bodyPr/>
        <a:lstStyle/>
        <a:p>
          <a:pPr>
            <a:lnSpc>
              <a:spcPct val="90000"/>
            </a:lnSpc>
          </a:pPr>
          <a:endParaRPr lang="ru-RU"/>
        </a:p>
      </dgm:t>
    </dgm:pt>
    <dgm:pt modelId="{E02CFA8C-4A2E-4729-A967-1BA0D1996409}" type="sibTrans" cxnId="{1FE3BA55-3673-4138-9ADA-58B9DA9DB262}">
      <dgm:prSet/>
      <dgm:spPr/>
      <dgm:t>
        <a:bodyPr/>
        <a:lstStyle/>
        <a:p>
          <a:pPr>
            <a:lnSpc>
              <a:spcPct val="90000"/>
            </a:lnSpc>
          </a:pPr>
          <a:endParaRPr lang="ru-RU"/>
        </a:p>
      </dgm:t>
    </dgm:pt>
    <dgm:pt modelId="{41A76C1C-FEA5-4896-AF23-9AC2E7AAEBDE}">
      <dgm:prSet/>
      <dgm:spPr/>
      <dgm:t>
        <a:bodyPr/>
        <a:lstStyle/>
        <a:p>
          <a:pPr rtl="0">
            <a:lnSpc>
              <a:spcPct val="80000"/>
            </a:lnSpc>
          </a:pPr>
          <a:r>
            <a:rPr lang="ru-RU" smtClean="0"/>
            <a:t>Общественные палаты…</a:t>
          </a:r>
          <a:endParaRPr lang="ru-RU"/>
        </a:p>
      </dgm:t>
    </dgm:pt>
    <dgm:pt modelId="{CB968065-90A1-4DF3-AB59-B094A543C4F1}" type="parTrans" cxnId="{7AA39321-DE24-44F8-B2E1-637D6766619E}">
      <dgm:prSet/>
      <dgm:spPr/>
      <dgm:t>
        <a:bodyPr/>
        <a:lstStyle/>
        <a:p>
          <a:pPr>
            <a:lnSpc>
              <a:spcPct val="90000"/>
            </a:lnSpc>
          </a:pPr>
          <a:endParaRPr lang="ru-RU"/>
        </a:p>
      </dgm:t>
    </dgm:pt>
    <dgm:pt modelId="{A08CA8D0-0DE0-46BE-A6DD-4E47CA30C3F2}" type="sibTrans" cxnId="{7AA39321-DE24-44F8-B2E1-637D6766619E}">
      <dgm:prSet/>
      <dgm:spPr/>
      <dgm:t>
        <a:bodyPr/>
        <a:lstStyle/>
        <a:p>
          <a:pPr>
            <a:lnSpc>
              <a:spcPct val="90000"/>
            </a:lnSpc>
          </a:pPr>
          <a:endParaRPr lang="ru-RU"/>
        </a:p>
      </dgm:t>
    </dgm:pt>
    <dgm:pt modelId="{E16E91E0-A5B7-4D3F-94A3-4F72A4088C49}">
      <dgm:prSet/>
      <dgm:spPr/>
      <dgm:t>
        <a:bodyPr/>
        <a:lstStyle/>
        <a:p>
          <a:pPr rtl="0">
            <a:lnSpc>
              <a:spcPct val="80000"/>
            </a:lnSpc>
          </a:pPr>
          <a:r>
            <a:rPr lang="ru-RU" smtClean="0"/>
            <a:t>Общественные советы…</a:t>
          </a:r>
          <a:endParaRPr lang="ru-RU"/>
        </a:p>
      </dgm:t>
    </dgm:pt>
    <dgm:pt modelId="{FAD46A13-F3EA-4A4D-A84B-494887DFF4F0}" type="parTrans" cxnId="{A43F1389-5532-419C-AD1D-BA9A398B7865}">
      <dgm:prSet/>
      <dgm:spPr/>
      <dgm:t>
        <a:bodyPr/>
        <a:lstStyle/>
        <a:p>
          <a:pPr>
            <a:lnSpc>
              <a:spcPct val="90000"/>
            </a:lnSpc>
          </a:pPr>
          <a:endParaRPr lang="ru-RU"/>
        </a:p>
      </dgm:t>
    </dgm:pt>
    <dgm:pt modelId="{94047B44-855D-4460-8AFC-D5D6E59694DF}" type="sibTrans" cxnId="{A43F1389-5532-419C-AD1D-BA9A398B7865}">
      <dgm:prSet/>
      <dgm:spPr/>
      <dgm:t>
        <a:bodyPr/>
        <a:lstStyle/>
        <a:p>
          <a:pPr>
            <a:lnSpc>
              <a:spcPct val="90000"/>
            </a:lnSpc>
          </a:pPr>
          <a:endParaRPr lang="ru-RU"/>
        </a:p>
      </dgm:t>
    </dgm:pt>
    <dgm:pt modelId="{798505D2-8F87-41B9-89DA-DB34A2AE67BB}">
      <dgm:prSet custT="1"/>
      <dgm:spPr/>
      <dgm:t>
        <a:bodyPr/>
        <a:lstStyle/>
        <a:p>
          <a:pPr rtl="0">
            <a:lnSpc>
              <a:spcPct val="90000"/>
            </a:lnSpc>
          </a:pPr>
          <a:r>
            <a:rPr lang="ru-RU" sz="2000" smtClean="0"/>
            <a:t>Объекты:</a:t>
          </a:r>
          <a:endParaRPr lang="ru-RU" sz="2000"/>
        </a:p>
      </dgm:t>
    </dgm:pt>
    <dgm:pt modelId="{E1D803A3-582B-43A0-86C0-64E9AA232C74}" type="parTrans" cxnId="{FAE81174-F030-410A-B585-49AB003279F7}">
      <dgm:prSet/>
      <dgm:spPr/>
      <dgm:t>
        <a:bodyPr/>
        <a:lstStyle/>
        <a:p>
          <a:pPr>
            <a:lnSpc>
              <a:spcPct val="90000"/>
            </a:lnSpc>
          </a:pPr>
          <a:endParaRPr lang="ru-RU"/>
        </a:p>
      </dgm:t>
    </dgm:pt>
    <dgm:pt modelId="{91EB17C2-6F63-4D21-93F2-7CCF32382A4E}" type="sibTrans" cxnId="{FAE81174-F030-410A-B585-49AB003279F7}">
      <dgm:prSet/>
      <dgm:spPr/>
      <dgm:t>
        <a:bodyPr/>
        <a:lstStyle/>
        <a:p>
          <a:pPr>
            <a:lnSpc>
              <a:spcPct val="90000"/>
            </a:lnSpc>
          </a:pPr>
          <a:endParaRPr lang="ru-RU"/>
        </a:p>
      </dgm:t>
    </dgm:pt>
    <dgm:pt modelId="{CCAED1DC-E486-446A-8BE9-D851CBF338B5}">
      <dgm:prSet/>
      <dgm:spPr/>
      <dgm:t>
        <a:bodyPr/>
        <a:lstStyle/>
        <a:p>
          <a:pPr rtl="0">
            <a:lnSpc>
              <a:spcPct val="80000"/>
            </a:lnSpc>
          </a:pPr>
          <a:r>
            <a:rPr lang="ru-RU" dirty="0" smtClean="0"/>
            <a:t>Органы государственной власти</a:t>
          </a:r>
          <a:endParaRPr lang="ru-RU" dirty="0"/>
        </a:p>
      </dgm:t>
    </dgm:pt>
    <dgm:pt modelId="{38259971-2F51-427E-9835-74AE5B4CD2D5}" type="parTrans" cxnId="{309AAAF6-171E-4AC7-B0AA-8308286EAEDA}">
      <dgm:prSet/>
      <dgm:spPr/>
      <dgm:t>
        <a:bodyPr/>
        <a:lstStyle/>
        <a:p>
          <a:pPr>
            <a:lnSpc>
              <a:spcPct val="90000"/>
            </a:lnSpc>
          </a:pPr>
          <a:endParaRPr lang="ru-RU"/>
        </a:p>
      </dgm:t>
    </dgm:pt>
    <dgm:pt modelId="{ED91D82C-E6A1-400D-986C-BB091A83535C}" type="sibTrans" cxnId="{309AAAF6-171E-4AC7-B0AA-8308286EAEDA}">
      <dgm:prSet/>
      <dgm:spPr/>
      <dgm:t>
        <a:bodyPr/>
        <a:lstStyle/>
        <a:p>
          <a:pPr>
            <a:lnSpc>
              <a:spcPct val="90000"/>
            </a:lnSpc>
          </a:pPr>
          <a:endParaRPr lang="ru-RU"/>
        </a:p>
      </dgm:t>
    </dgm:pt>
    <dgm:pt modelId="{539DE396-9F20-4719-8ABD-FC973A172198}">
      <dgm:prSet/>
      <dgm:spPr/>
      <dgm:t>
        <a:bodyPr/>
        <a:lstStyle/>
        <a:p>
          <a:pPr rtl="0">
            <a:lnSpc>
              <a:spcPct val="80000"/>
            </a:lnSpc>
          </a:pPr>
          <a:r>
            <a:rPr lang="ru-RU" dirty="0" smtClean="0"/>
            <a:t>Органы местного самоуправления </a:t>
          </a:r>
          <a:endParaRPr lang="ru-RU" dirty="0"/>
        </a:p>
      </dgm:t>
    </dgm:pt>
    <dgm:pt modelId="{FC24E93A-64A3-4DB9-B7E9-384DDB13321D}" type="parTrans" cxnId="{B66F35E2-AE61-4BB8-9F43-5AD8715C8D19}">
      <dgm:prSet/>
      <dgm:spPr/>
      <dgm:t>
        <a:bodyPr/>
        <a:lstStyle/>
        <a:p>
          <a:pPr>
            <a:lnSpc>
              <a:spcPct val="90000"/>
            </a:lnSpc>
          </a:pPr>
          <a:endParaRPr lang="ru-RU"/>
        </a:p>
      </dgm:t>
    </dgm:pt>
    <dgm:pt modelId="{120C6740-7C99-4347-B960-8FE209FD6860}" type="sibTrans" cxnId="{B66F35E2-AE61-4BB8-9F43-5AD8715C8D19}">
      <dgm:prSet/>
      <dgm:spPr/>
      <dgm:t>
        <a:bodyPr/>
        <a:lstStyle/>
        <a:p>
          <a:pPr>
            <a:lnSpc>
              <a:spcPct val="90000"/>
            </a:lnSpc>
          </a:pPr>
          <a:endParaRPr lang="ru-RU"/>
        </a:p>
      </dgm:t>
    </dgm:pt>
    <dgm:pt modelId="{A400DDA3-D699-40EF-BC5E-80290D3AF2FC}">
      <dgm:prSet/>
      <dgm:spPr/>
      <dgm:t>
        <a:bodyPr/>
        <a:lstStyle/>
        <a:p>
          <a:pPr rtl="0">
            <a:lnSpc>
              <a:spcPct val="80000"/>
            </a:lnSpc>
          </a:pPr>
          <a:r>
            <a:rPr lang="ru-RU" dirty="0" smtClean="0"/>
            <a:t>Органы самоуправления гос. и </a:t>
          </a:r>
          <a:r>
            <a:rPr lang="ru-RU" dirty="0" err="1" smtClean="0"/>
            <a:t>мун</a:t>
          </a:r>
          <a:r>
            <a:rPr lang="ru-RU" dirty="0" smtClean="0"/>
            <a:t>. организаций </a:t>
          </a:r>
          <a:endParaRPr lang="ru-RU" dirty="0"/>
        </a:p>
      </dgm:t>
    </dgm:pt>
    <dgm:pt modelId="{66FA0F5B-6163-4194-871D-83BD8990A97A}" type="parTrans" cxnId="{E70A5A07-C261-4C52-B46A-1E9308FF2283}">
      <dgm:prSet/>
      <dgm:spPr/>
      <dgm:t>
        <a:bodyPr/>
        <a:lstStyle/>
        <a:p>
          <a:pPr>
            <a:lnSpc>
              <a:spcPct val="90000"/>
            </a:lnSpc>
          </a:pPr>
          <a:endParaRPr lang="ru-RU"/>
        </a:p>
      </dgm:t>
    </dgm:pt>
    <dgm:pt modelId="{8423A2BF-4823-478D-8512-B79D0E00295D}" type="sibTrans" cxnId="{E70A5A07-C261-4C52-B46A-1E9308FF2283}">
      <dgm:prSet/>
      <dgm:spPr/>
      <dgm:t>
        <a:bodyPr/>
        <a:lstStyle/>
        <a:p>
          <a:pPr>
            <a:lnSpc>
              <a:spcPct val="90000"/>
            </a:lnSpc>
          </a:pPr>
          <a:endParaRPr lang="ru-RU"/>
        </a:p>
      </dgm:t>
    </dgm:pt>
    <dgm:pt modelId="{ECB46B6A-5125-468B-9962-5F79A9C61C97}">
      <dgm:prSet/>
      <dgm:spPr/>
      <dgm:t>
        <a:bodyPr/>
        <a:lstStyle/>
        <a:p>
          <a:pPr rtl="0">
            <a:lnSpc>
              <a:spcPct val="80000"/>
            </a:lnSpc>
          </a:pPr>
          <a:r>
            <a:rPr lang="ru-RU" dirty="0" smtClean="0"/>
            <a:t>Иные органы и организации, осуществляющие отдельные публичные полномочия</a:t>
          </a:r>
          <a:endParaRPr lang="ru-RU" dirty="0"/>
        </a:p>
      </dgm:t>
    </dgm:pt>
    <dgm:pt modelId="{3E68CCD8-FE26-4F2C-9DC6-1FAEFAFD9CBC}" type="parTrans" cxnId="{7C3835C1-72C4-4A91-B5ED-93285C461A56}">
      <dgm:prSet/>
      <dgm:spPr/>
      <dgm:t>
        <a:bodyPr/>
        <a:lstStyle/>
        <a:p>
          <a:pPr>
            <a:lnSpc>
              <a:spcPct val="90000"/>
            </a:lnSpc>
          </a:pPr>
          <a:endParaRPr lang="ru-RU"/>
        </a:p>
      </dgm:t>
    </dgm:pt>
    <dgm:pt modelId="{8EBDB678-CA5F-4CBD-84FA-84FB869097D0}" type="sibTrans" cxnId="{7C3835C1-72C4-4A91-B5ED-93285C461A56}">
      <dgm:prSet/>
      <dgm:spPr/>
      <dgm:t>
        <a:bodyPr/>
        <a:lstStyle/>
        <a:p>
          <a:pPr>
            <a:lnSpc>
              <a:spcPct val="90000"/>
            </a:lnSpc>
          </a:pPr>
          <a:endParaRPr lang="ru-RU"/>
        </a:p>
      </dgm:t>
    </dgm:pt>
    <dgm:pt modelId="{F9D5E7F3-7CBC-436C-93A9-B4967E9DFB39}">
      <dgm:prSet custT="1"/>
      <dgm:spPr/>
      <dgm:t>
        <a:bodyPr/>
        <a:lstStyle/>
        <a:p>
          <a:pPr rtl="0">
            <a:lnSpc>
              <a:spcPct val="90000"/>
            </a:lnSpc>
          </a:pPr>
          <a:r>
            <a:rPr lang="ru-RU" sz="2000" dirty="0" smtClean="0"/>
            <a:t>Участие граждан:</a:t>
          </a:r>
          <a:endParaRPr lang="ru-RU" sz="2000" dirty="0"/>
        </a:p>
      </dgm:t>
    </dgm:pt>
    <dgm:pt modelId="{849E0B75-345A-4FC9-A549-1961F70B2093}" type="parTrans" cxnId="{C7570C36-1040-4605-9082-AD56F1E63770}">
      <dgm:prSet/>
      <dgm:spPr/>
      <dgm:t>
        <a:bodyPr/>
        <a:lstStyle/>
        <a:p>
          <a:pPr>
            <a:lnSpc>
              <a:spcPct val="90000"/>
            </a:lnSpc>
          </a:pPr>
          <a:endParaRPr lang="ru-RU"/>
        </a:p>
      </dgm:t>
    </dgm:pt>
    <dgm:pt modelId="{490EBD89-0562-480A-AC75-D7B2AEDA2B3A}" type="sibTrans" cxnId="{C7570C36-1040-4605-9082-AD56F1E63770}">
      <dgm:prSet/>
      <dgm:spPr/>
      <dgm:t>
        <a:bodyPr/>
        <a:lstStyle/>
        <a:p>
          <a:pPr>
            <a:lnSpc>
              <a:spcPct val="90000"/>
            </a:lnSpc>
          </a:pPr>
          <a:endParaRPr lang="ru-RU"/>
        </a:p>
      </dgm:t>
    </dgm:pt>
    <dgm:pt modelId="{FC25D7DF-692F-4D14-BFC9-F4C05DA7C810}">
      <dgm:prSet/>
      <dgm:spPr/>
      <dgm:t>
        <a:bodyPr/>
        <a:lstStyle/>
        <a:p>
          <a:pPr rtl="0">
            <a:lnSpc>
              <a:spcPct val="80000"/>
            </a:lnSpc>
          </a:pPr>
          <a:r>
            <a:rPr lang="ru-RU" smtClean="0"/>
            <a:t>Лично</a:t>
          </a:r>
          <a:endParaRPr lang="ru-RU"/>
        </a:p>
      </dgm:t>
    </dgm:pt>
    <dgm:pt modelId="{4CDF36DF-E0CD-4822-B9B0-B0D90783BDE0}" type="parTrans" cxnId="{E2642994-D517-4927-B242-3B1FFF7BE283}">
      <dgm:prSet/>
      <dgm:spPr/>
      <dgm:t>
        <a:bodyPr/>
        <a:lstStyle/>
        <a:p>
          <a:pPr>
            <a:lnSpc>
              <a:spcPct val="90000"/>
            </a:lnSpc>
          </a:pPr>
          <a:endParaRPr lang="ru-RU"/>
        </a:p>
      </dgm:t>
    </dgm:pt>
    <dgm:pt modelId="{AF480435-B2F1-43BC-99EA-CBB06EEBC213}" type="sibTrans" cxnId="{E2642994-D517-4927-B242-3B1FFF7BE283}">
      <dgm:prSet/>
      <dgm:spPr/>
      <dgm:t>
        <a:bodyPr/>
        <a:lstStyle/>
        <a:p>
          <a:pPr>
            <a:lnSpc>
              <a:spcPct val="90000"/>
            </a:lnSpc>
          </a:pPr>
          <a:endParaRPr lang="ru-RU"/>
        </a:p>
      </dgm:t>
    </dgm:pt>
    <dgm:pt modelId="{3FC1FCD1-0D58-4025-8FC0-731CC448CC2A}">
      <dgm:prSet/>
      <dgm:spPr/>
      <dgm:t>
        <a:bodyPr/>
        <a:lstStyle/>
        <a:p>
          <a:pPr rtl="0">
            <a:lnSpc>
              <a:spcPct val="80000"/>
            </a:lnSpc>
          </a:pPr>
          <a:r>
            <a:rPr lang="ru-RU" dirty="0" smtClean="0"/>
            <a:t>В составе </a:t>
          </a:r>
          <a:r>
            <a:rPr lang="ru-RU" dirty="0" err="1" smtClean="0"/>
            <a:t>общ.объединений</a:t>
          </a:r>
          <a:r>
            <a:rPr lang="ru-RU" dirty="0" smtClean="0"/>
            <a:t> и иных негосударственных НКО</a:t>
          </a:r>
          <a:endParaRPr lang="ru-RU" dirty="0"/>
        </a:p>
      </dgm:t>
    </dgm:pt>
    <dgm:pt modelId="{2C40203E-5C4F-4063-8AC1-9ABFB6FAF25C}" type="parTrans" cxnId="{BFB35B46-F4C3-4E25-8ACE-259BEF53EDD5}">
      <dgm:prSet/>
      <dgm:spPr/>
      <dgm:t>
        <a:bodyPr/>
        <a:lstStyle/>
        <a:p>
          <a:pPr>
            <a:lnSpc>
              <a:spcPct val="90000"/>
            </a:lnSpc>
          </a:pPr>
          <a:endParaRPr lang="ru-RU"/>
        </a:p>
      </dgm:t>
    </dgm:pt>
    <dgm:pt modelId="{9132901D-7D3B-480E-8A84-A75AB02CB7F9}" type="sibTrans" cxnId="{BFB35B46-F4C3-4E25-8ACE-259BEF53EDD5}">
      <dgm:prSet/>
      <dgm:spPr/>
      <dgm:t>
        <a:bodyPr/>
        <a:lstStyle/>
        <a:p>
          <a:pPr>
            <a:lnSpc>
              <a:spcPct val="90000"/>
            </a:lnSpc>
          </a:pPr>
          <a:endParaRPr lang="ru-RU"/>
        </a:p>
      </dgm:t>
    </dgm:pt>
    <dgm:pt modelId="{1108C561-5C61-43C5-B2CF-69B37A19A6F8}" type="pres">
      <dgm:prSet presAssocID="{D2671D02-0CAB-4FC8-9878-1F20966A974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A2B77A9-136E-4392-8112-0600E6D6A139}" type="pres">
      <dgm:prSet presAssocID="{0A8DB90B-DFFB-4045-B38D-D7153601A415}" presName="parentLin" presStyleCnt="0"/>
      <dgm:spPr/>
    </dgm:pt>
    <dgm:pt modelId="{C5EC824E-981D-484F-9866-34963AD4C88A}" type="pres">
      <dgm:prSet presAssocID="{0A8DB90B-DFFB-4045-B38D-D7153601A415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F1B59A6F-74F8-4C1D-968E-399FABE30DEB}" type="pres">
      <dgm:prSet presAssocID="{0A8DB90B-DFFB-4045-B38D-D7153601A415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03D69A-FE71-4C68-87CB-8514F331D26D}" type="pres">
      <dgm:prSet presAssocID="{0A8DB90B-DFFB-4045-B38D-D7153601A415}" presName="negativeSpace" presStyleCnt="0"/>
      <dgm:spPr/>
    </dgm:pt>
    <dgm:pt modelId="{A19D0BA7-9A93-425D-A1D2-F445798D250C}" type="pres">
      <dgm:prSet presAssocID="{0A8DB90B-DFFB-4045-B38D-D7153601A415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B8DDC1-4CA8-4881-B624-1939AE1D7DAE}" type="pres">
      <dgm:prSet presAssocID="{E02CFA8C-4A2E-4729-A967-1BA0D1996409}" presName="spaceBetweenRectangles" presStyleCnt="0"/>
      <dgm:spPr/>
    </dgm:pt>
    <dgm:pt modelId="{09F0E3E5-A444-4A80-8909-F828D4AEA445}" type="pres">
      <dgm:prSet presAssocID="{798505D2-8F87-41B9-89DA-DB34A2AE67BB}" presName="parentLin" presStyleCnt="0"/>
      <dgm:spPr/>
    </dgm:pt>
    <dgm:pt modelId="{4951ADC6-24AC-4AA3-ACB2-EC12B1418780}" type="pres">
      <dgm:prSet presAssocID="{798505D2-8F87-41B9-89DA-DB34A2AE67BB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5AF5094F-2E26-4FFE-9A4D-044FF2AC8F1F}" type="pres">
      <dgm:prSet presAssocID="{798505D2-8F87-41B9-89DA-DB34A2AE67BB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62CA39-5B13-4C56-90DC-1FBF36623B6B}" type="pres">
      <dgm:prSet presAssocID="{798505D2-8F87-41B9-89DA-DB34A2AE67BB}" presName="negativeSpace" presStyleCnt="0"/>
      <dgm:spPr/>
    </dgm:pt>
    <dgm:pt modelId="{C5BAEB78-C794-4B19-9B60-E9C3DCFA80E8}" type="pres">
      <dgm:prSet presAssocID="{798505D2-8F87-41B9-89DA-DB34A2AE67BB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A4ED14-6718-45A6-9096-8BF13E7EFF54}" type="pres">
      <dgm:prSet presAssocID="{91EB17C2-6F63-4D21-93F2-7CCF32382A4E}" presName="spaceBetweenRectangles" presStyleCnt="0"/>
      <dgm:spPr/>
    </dgm:pt>
    <dgm:pt modelId="{F9C61106-11D8-477A-B260-18AC2BEC5CA1}" type="pres">
      <dgm:prSet presAssocID="{F9D5E7F3-7CBC-436C-93A9-B4967E9DFB39}" presName="parentLin" presStyleCnt="0"/>
      <dgm:spPr/>
    </dgm:pt>
    <dgm:pt modelId="{F6956222-2425-41DC-9CDA-BA5F28F543AF}" type="pres">
      <dgm:prSet presAssocID="{F9D5E7F3-7CBC-436C-93A9-B4967E9DFB39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57E5C5A5-764A-416D-B751-A3E54ACF3519}" type="pres">
      <dgm:prSet presAssocID="{F9D5E7F3-7CBC-436C-93A9-B4967E9DFB39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525074-F7D9-4A5E-BA89-7770C852F543}" type="pres">
      <dgm:prSet presAssocID="{F9D5E7F3-7CBC-436C-93A9-B4967E9DFB39}" presName="negativeSpace" presStyleCnt="0"/>
      <dgm:spPr/>
    </dgm:pt>
    <dgm:pt modelId="{54B0BA68-F426-437D-A97B-6297F02414EB}" type="pres">
      <dgm:prSet presAssocID="{F9D5E7F3-7CBC-436C-93A9-B4967E9DFB39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95F6005-B049-4A8A-9348-6FC81DC720B3}" type="presOf" srcId="{A400DDA3-D699-40EF-BC5E-80290D3AF2FC}" destId="{C5BAEB78-C794-4B19-9B60-E9C3DCFA80E8}" srcOrd="0" destOrd="2" presId="urn:microsoft.com/office/officeart/2005/8/layout/list1"/>
    <dgm:cxn modelId="{CB97A062-23E8-427A-B8F7-1EAF95247C02}" type="presOf" srcId="{798505D2-8F87-41B9-89DA-DB34A2AE67BB}" destId="{4951ADC6-24AC-4AA3-ACB2-EC12B1418780}" srcOrd="0" destOrd="0" presId="urn:microsoft.com/office/officeart/2005/8/layout/list1"/>
    <dgm:cxn modelId="{7EAC6308-F2C6-4A40-94D9-819CD36D308D}" type="presOf" srcId="{ECB46B6A-5125-468B-9962-5F79A9C61C97}" destId="{C5BAEB78-C794-4B19-9B60-E9C3DCFA80E8}" srcOrd="0" destOrd="3" presId="urn:microsoft.com/office/officeart/2005/8/layout/list1"/>
    <dgm:cxn modelId="{7C3835C1-72C4-4A91-B5ED-93285C461A56}" srcId="{798505D2-8F87-41B9-89DA-DB34A2AE67BB}" destId="{ECB46B6A-5125-468B-9962-5F79A9C61C97}" srcOrd="3" destOrd="0" parTransId="{3E68CCD8-FE26-4F2C-9DC6-1FAEFAFD9CBC}" sibTransId="{8EBDB678-CA5F-4CBD-84FA-84FB869097D0}"/>
    <dgm:cxn modelId="{309AAAF6-171E-4AC7-B0AA-8308286EAEDA}" srcId="{798505D2-8F87-41B9-89DA-DB34A2AE67BB}" destId="{CCAED1DC-E486-446A-8BE9-D851CBF338B5}" srcOrd="0" destOrd="0" parTransId="{38259971-2F51-427E-9835-74AE5B4CD2D5}" sibTransId="{ED91D82C-E6A1-400D-986C-BB091A83535C}"/>
    <dgm:cxn modelId="{C4BFB25E-17FD-409E-84B2-82401BE23084}" type="presOf" srcId="{CCAED1DC-E486-446A-8BE9-D851CBF338B5}" destId="{C5BAEB78-C794-4B19-9B60-E9C3DCFA80E8}" srcOrd="0" destOrd="0" presId="urn:microsoft.com/office/officeart/2005/8/layout/list1"/>
    <dgm:cxn modelId="{2E2F1817-8418-45B9-9576-E2039069DF40}" type="presOf" srcId="{F9D5E7F3-7CBC-436C-93A9-B4967E9DFB39}" destId="{57E5C5A5-764A-416D-B751-A3E54ACF3519}" srcOrd="1" destOrd="0" presId="urn:microsoft.com/office/officeart/2005/8/layout/list1"/>
    <dgm:cxn modelId="{B66F35E2-AE61-4BB8-9F43-5AD8715C8D19}" srcId="{798505D2-8F87-41B9-89DA-DB34A2AE67BB}" destId="{539DE396-9F20-4719-8ABD-FC973A172198}" srcOrd="1" destOrd="0" parTransId="{FC24E93A-64A3-4DB9-B7E9-384DDB13321D}" sibTransId="{120C6740-7C99-4347-B960-8FE209FD6860}"/>
    <dgm:cxn modelId="{229E37C1-F9A2-4096-AA39-25C8D5B8D0EF}" type="presOf" srcId="{0A8DB90B-DFFB-4045-B38D-D7153601A415}" destId="{C5EC824E-981D-484F-9866-34963AD4C88A}" srcOrd="0" destOrd="0" presId="urn:microsoft.com/office/officeart/2005/8/layout/list1"/>
    <dgm:cxn modelId="{7AA39321-DE24-44F8-B2E1-637D6766619E}" srcId="{0A8DB90B-DFFB-4045-B38D-D7153601A415}" destId="{41A76C1C-FEA5-4896-AF23-9AC2E7AAEBDE}" srcOrd="0" destOrd="0" parTransId="{CB968065-90A1-4DF3-AB59-B094A543C4F1}" sibTransId="{A08CA8D0-0DE0-46BE-A6DD-4E47CA30C3F2}"/>
    <dgm:cxn modelId="{224E01C6-9E65-4583-9441-2FDE4AB711B8}" type="presOf" srcId="{798505D2-8F87-41B9-89DA-DB34A2AE67BB}" destId="{5AF5094F-2E26-4FFE-9A4D-044FF2AC8F1F}" srcOrd="1" destOrd="0" presId="urn:microsoft.com/office/officeart/2005/8/layout/list1"/>
    <dgm:cxn modelId="{BFB35B46-F4C3-4E25-8ACE-259BEF53EDD5}" srcId="{F9D5E7F3-7CBC-436C-93A9-B4967E9DFB39}" destId="{3FC1FCD1-0D58-4025-8FC0-731CC448CC2A}" srcOrd="1" destOrd="0" parTransId="{2C40203E-5C4F-4063-8AC1-9ABFB6FAF25C}" sibTransId="{9132901D-7D3B-480E-8A84-A75AB02CB7F9}"/>
    <dgm:cxn modelId="{0FDCF12E-71EE-4DCD-BCF5-6122A29162A8}" type="presOf" srcId="{41A76C1C-FEA5-4896-AF23-9AC2E7AAEBDE}" destId="{A19D0BA7-9A93-425D-A1D2-F445798D250C}" srcOrd="0" destOrd="0" presId="urn:microsoft.com/office/officeart/2005/8/layout/list1"/>
    <dgm:cxn modelId="{6E5C5F53-0E36-4C56-A8DD-85962A92E6C8}" type="presOf" srcId="{0A8DB90B-DFFB-4045-B38D-D7153601A415}" destId="{F1B59A6F-74F8-4C1D-968E-399FABE30DEB}" srcOrd="1" destOrd="0" presId="urn:microsoft.com/office/officeart/2005/8/layout/list1"/>
    <dgm:cxn modelId="{A43F1389-5532-419C-AD1D-BA9A398B7865}" srcId="{0A8DB90B-DFFB-4045-B38D-D7153601A415}" destId="{E16E91E0-A5B7-4D3F-94A3-4F72A4088C49}" srcOrd="1" destOrd="0" parTransId="{FAD46A13-F3EA-4A4D-A84B-494887DFF4F0}" sibTransId="{94047B44-855D-4460-8AFC-D5D6E59694DF}"/>
    <dgm:cxn modelId="{1FE3BA55-3673-4138-9ADA-58B9DA9DB262}" srcId="{D2671D02-0CAB-4FC8-9878-1F20966A974B}" destId="{0A8DB90B-DFFB-4045-B38D-D7153601A415}" srcOrd="0" destOrd="0" parTransId="{0F9A10FF-741E-4D48-8783-B7FDD1612751}" sibTransId="{E02CFA8C-4A2E-4729-A967-1BA0D1996409}"/>
    <dgm:cxn modelId="{45671FBD-5484-4EAD-95E0-1272A8731004}" type="presOf" srcId="{FC25D7DF-692F-4D14-BFC9-F4C05DA7C810}" destId="{54B0BA68-F426-437D-A97B-6297F02414EB}" srcOrd="0" destOrd="0" presId="urn:microsoft.com/office/officeart/2005/8/layout/list1"/>
    <dgm:cxn modelId="{D4015AE2-7969-41DC-96F8-8AFAC1AD6230}" type="presOf" srcId="{F9D5E7F3-7CBC-436C-93A9-B4967E9DFB39}" destId="{F6956222-2425-41DC-9CDA-BA5F28F543AF}" srcOrd="0" destOrd="0" presId="urn:microsoft.com/office/officeart/2005/8/layout/list1"/>
    <dgm:cxn modelId="{9DB9916A-4524-4E1C-BD7E-5F039E8AA16A}" type="presOf" srcId="{539DE396-9F20-4719-8ABD-FC973A172198}" destId="{C5BAEB78-C794-4B19-9B60-E9C3DCFA80E8}" srcOrd="0" destOrd="1" presId="urn:microsoft.com/office/officeart/2005/8/layout/list1"/>
    <dgm:cxn modelId="{C7570C36-1040-4605-9082-AD56F1E63770}" srcId="{D2671D02-0CAB-4FC8-9878-1F20966A974B}" destId="{F9D5E7F3-7CBC-436C-93A9-B4967E9DFB39}" srcOrd="2" destOrd="0" parTransId="{849E0B75-345A-4FC9-A549-1961F70B2093}" sibTransId="{490EBD89-0562-480A-AC75-D7B2AEDA2B3A}"/>
    <dgm:cxn modelId="{E2642994-D517-4927-B242-3B1FFF7BE283}" srcId="{F9D5E7F3-7CBC-436C-93A9-B4967E9DFB39}" destId="{FC25D7DF-692F-4D14-BFC9-F4C05DA7C810}" srcOrd="0" destOrd="0" parTransId="{4CDF36DF-E0CD-4822-B9B0-B0D90783BDE0}" sibTransId="{AF480435-B2F1-43BC-99EA-CBB06EEBC213}"/>
    <dgm:cxn modelId="{EC2115C7-1CED-4C7A-98A4-99C0F1F2A6AD}" type="presOf" srcId="{E16E91E0-A5B7-4D3F-94A3-4F72A4088C49}" destId="{A19D0BA7-9A93-425D-A1D2-F445798D250C}" srcOrd="0" destOrd="1" presId="urn:microsoft.com/office/officeart/2005/8/layout/list1"/>
    <dgm:cxn modelId="{83B764A7-92CE-43F4-B960-1359582AC1DE}" type="presOf" srcId="{D2671D02-0CAB-4FC8-9878-1F20966A974B}" destId="{1108C561-5C61-43C5-B2CF-69B37A19A6F8}" srcOrd="0" destOrd="0" presId="urn:microsoft.com/office/officeart/2005/8/layout/list1"/>
    <dgm:cxn modelId="{E70A5A07-C261-4C52-B46A-1E9308FF2283}" srcId="{798505D2-8F87-41B9-89DA-DB34A2AE67BB}" destId="{A400DDA3-D699-40EF-BC5E-80290D3AF2FC}" srcOrd="2" destOrd="0" parTransId="{66FA0F5B-6163-4194-871D-83BD8990A97A}" sibTransId="{8423A2BF-4823-478D-8512-B79D0E00295D}"/>
    <dgm:cxn modelId="{E0C9A7CA-BA69-4EA7-A779-6A458C54022F}" type="presOf" srcId="{3FC1FCD1-0D58-4025-8FC0-731CC448CC2A}" destId="{54B0BA68-F426-437D-A97B-6297F02414EB}" srcOrd="0" destOrd="1" presId="urn:microsoft.com/office/officeart/2005/8/layout/list1"/>
    <dgm:cxn modelId="{FAE81174-F030-410A-B585-49AB003279F7}" srcId="{D2671D02-0CAB-4FC8-9878-1F20966A974B}" destId="{798505D2-8F87-41B9-89DA-DB34A2AE67BB}" srcOrd="1" destOrd="0" parTransId="{E1D803A3-582B-43A0-86C0-64E9AA232C74}" sibTransId="{91EB17C2-6F63-4D21-93F2-7CCF32382A4E}"/>
    <dgm:cxn modelId="{1A6EBAAE-C1D4-4746-B1AE-A1541158E90B}" type="presParOf" srcId="{1108C561-5C61-43C5-B2CF-69B37A19A6F8}" destId="{CA2B77A9-136E-4392-8112-0600E6D6A139}" srcOrd="0" destOrd="0" presId="urn:microsoft.com/office/officeart/2005/8/layout/list1"/>
    <dgm:cxn modelId="{630978FD-5A30-411D-8CC9-2212C792E55B}" type="presParOf" srcId="{CA2B77A9-136E-4392-8112-0600E6D6A139}" destId="{C5EC824E-981D-484F-9866-34963AD4C88A}" srcOrd="0" destOrd="0" presId="urn:microsoft.com/office/officeart/2005/8/layout/list1"/>
    <dgm:cxn modelId="{F3414D85-740B-4AE9-8BE2-520F5937CD4D}" type="presParOf" srcId="{CA2B77A9-136E-4392-8112-0600E6D6A139}" destId="{F1B59A6F-74F8-4C1D-968E-399FABE30DEB}" srcOrd="1" destOrd="0" presId="urn:microsoft.com/office/officeart/2005/8/layout/list1"/>
    <dgm:cxn modelId="{AFBDF6A7-C55E-4886-8241-1AA2DB36692A}" type="presParOf" srcId="{1108C561-5C61-43C5-B2CF-69B37A19A6F8}" destId="{9E03D69A-FE71-4C68-87CB-8514F331D26D}" srcOrd="1" destOrd="0" presId="urn:microsoft.com/office/officeart/2005/8/layout/list1"/>
    <dgm:cxn modelId="{ADA2BA29-69AF-4CC6-B4C7-CC5FDCBA962A}" type="presParOf" srcId="{1108C561-5C61-43C5-B2CF-69B37A19A6F8}" destId="{A19D0BA7-9A93-425D-A1D2-F445798D250C}" srcOrd="2" destOrd="0" presId="urn:microsoft.com/office/officeart/2005/8/layout/list1"/>
    <dgm:cxn modelId="{CEEBE08B-E59A-48F7-B7A5-CDB25868A4DA}" type="presParOf" srcId="{1108C561-5C61-43C5-B2CF-69B37A19A6F8}" destId="{45B8DDC1-4CA8-4881-B624-1939AE1D7DAE}" srcOrd="3" destOrd="0" presId="urn:microsoft.com/office/officeart/2005/8/layout/list1"/>
    <dgm:cxn modelId="{C8A85A23-0B54-4D8A-9422-FBE5B4172816}" type="presParOf" srcId="{1108C561-5C61-43C5-B2CF-69B37A19A6F8}" destId="{09F0E3E5-A444-4A80-8909-F828D4AEA445}" srcOrd="4" destOrd="0" presId="urn:microsoft.com/office/officeart/2005/8/layout/list1"/>
    <dgm:cxn modelId="{6D449FBF-308A-42CD-9400-AE1F8982CF90}" type="presParOf" srcId="{09F0E3E5-A444-4A80-8909-F828D4AEA445}" destId="{4951ADC6-24AC-4AA3-ACB2-EC12B1418780}" srcOrd="0" destOrd="0" presId="urn:microsoft.com/office/officeart/2005/8/layout/list1"/>
    <dgm:cxn modelId="{FD1ADE0C-E474-4307-AC24-7C57AAFB85A0}" type="presParOf" srcId="{09F0E3E5-A444-4A80-8909-F828D4AEA445}" destId="{5AF5094F-2E26-4FFE-9A4D-044FF2AC8F1F}" srcOrd="1" destOrd="0" presId="urn:microsoft.com/office/officeart/2005/8/layout/list1"/>
    <dgm:cxn modelId="{C4919EFB-82D2-471B-9C88-F9618A1EE039}" type="presParOf" srcId="{1108C561-5C61-43C5-B2CF-69B37A19A6F8}" destId="{6262CA39-5B13-4C56-90DC-1FBF36623B6B}" srcOrd="5" destOrd="0" presId="urn:microsoft.com/office/officeart/2005/8/layout/list1"/>
    <dgm:cxn modelId="{40584D9B-FB9D-478A-AC68-0DB786286635}" type="presParOf" srcId="{1108C561-5C61-43C5-B2CF-69B37A19A6F8}" destId="{C5BAEB78-C794-4B19-9B60-E9C3DCFA80E8}" srcOrd="6" destOrd="0" presId="urn:microsoft.com/office/officeart/2005/8/layout/list1"/>
    <dgm:cxn modelId="{3B7581AC-EF7A-49F0-AFD8-138494659094}" type="presParOf" srcId="{1108C561-5C61-43C5-B2CF-69B37A19A6F8}" destId="{6CA4ED14-6718-45A6-9096-8BF13E7EFF54}" srcOrd="7" destOrd="0" presId="urn:microsoft.com/office/officeart/2005/8/layout/list1"/>
    <dgm:cxn modelId="{75CDA371-968B-419B-AD32-66C5855217C8}" type="presParOf" srcId="{1108C561-5C61-43C5-B2CF-69B37A19A6F8}" destId="{F9C61106-11D8-477A-B260-18AC2BEC5CA1}" srcOrd="8" destOrd="0" presId="urn:microsoft.com/office/officeart/2005/8/layout/list1"/>
    <dgm:cxn modelId="{9DAB7C07-4EF6-4F95-8868-A9A125904398}" type="presParOf" srcId="{F9C61106-11D8-477A-B260-18AC2BEC5CA1}" destId="{F6956222-2425-41DC-9CDA-BA5F28F543AF}" srcOrd="0" destOrd="0" presId="urn:microsoft.com/office/officeart/2005/8/layout/list1"/>
    <dgm:cxn modelId="{44330C5C-87FA-4E88-ACF2-CB7D885D6440}" type="presParOf" srcId="{F9C61106-11D8-477A-B260-18AC2BEC5CA1}" destId="{57E5C5A5-764A-416D-B751-A3E54ACF3519}" srcOrd="1" destOrd="0" presId="urn:microsoft.com/office/officeart/2005/8/layout/list1"/>
    <dgm:cxn modelId="{12D721D3-23EB-4719-BC6A-CB21A34DC614}" type="presParOf" srcId="{1108C561-5C61-43C5-B2CF-69B37A19A6F8}" destId="{CC525074-F7D9-4A5E-BA89-7770C852F543}" srcOrd="9" destOrd="0" presId="urn:microsoft.com/office/officeart/2005/8/layout/list1"/>
    <dgm:cxn modelId="{47F0353F-34CA-4EB6-B49C-FD21F90B5959}" type="presParOf" srcId="{1108C561-5C61-43C5-B2CF-69B37A19A6F8}" destId="{54B0BA68-F426-437D-A97B-6297F02414EB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AD4D8EC-4E24-41C2-90C0-F9A731D8A088}" type="doc">
      <dgm:prSet loTypeId="urn:microsoft.com/office/officeart/2009/3/layout/OpposingIdeas" loCatId="relationship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B4A3A030-815F-4C17-B3B8-481A954267B4}">
      <dgm:prSet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pPr rtl="0"/>
          <a:r>
            <a:rPr lang="ru-RU" dirty="0" smtClean="0"/>
            <a:t>Государственный контроль</a:t>
          </a:r>
          <a:endParaRPr lang="ru-RU" dirty="0"/>
        </a:p>
      </dgm:t>
    </dgm:pt>
    <dgm:pt modelId="{1F6B8F4F-46B3-4CB2-8124-7593AA4BDAB8}" type="parTrans" cxnId="{60FB54DA-D7DF-4902-9096-1483C113CAAE}">
      <dgm:prSet/>
      <dgm:spPr/>
      <dgm:t>
        <a:bodyPr/>
        <a:lstStyle/>
        <a:p>
          <a:endParaRPr lang="ru-RU"/>
        </a:p>
      </dgm:t>
    </dgm:pt>
    <dgm:pt modelId="{03DF621B-6327-49A5-AD62-6C3554C78F38}" type="sibTrans" cxnId="{60FB54DA-D7DF-4902-9096-1483C113CAAE}">
      <dgm:prSet/>
      <dgm:spPr/>
      <dgm:t>
        <a:bodyPr/>
        <a:lstStyle/>
        <a:p>
          <a:endParaRPr lang="ru-RU"/>
        </a:p>
      </dgm:t>
    </dgm:pt>
    <dgm:pt modelId="{6E0525E3-B774-47DC-973D-8A2259DDB371}">
      <dgm:prSet/>
      <dgm:spPr/>
      <dgm:t>
        <a:bodyPr/>
        <a:lstStyle/>
        <a:p>
          <a:pPr rtl="0"/>
          <a:r>
            <a:rPr lang="ru-RU" dirty="0" err="1" smtClean="0"/>
            <a:t>Рособрнадзор</a:t>
          </a:r>
          <a:r>
            <a:rPr lang="ru-RU" dirty="0" smtClean="0"/>
            <a:t> и другие: Соответствие нормам законодательства и подзаконных актов</a:t>
          </a:r>
          <a:endParaRPr lang="ru-RU" dirty="0"/>
        </a:p>
      </dgm:t>
    </dgm:pt>
    <dgm:pt modelId="{9560F534-0B3B-4F13-8C00-7F212AB1CDEF}" type="parTrans" cxnId="{A5D8AD84-E35B-436F-B2DB-276622179659}">
      <dgm:prSet/>
      <dgm:spPr/>
      <dgm:t>
        <a:bodyPr/>
        <a:lstStyle/>
        <a:p>
          <a:endParaRPr lang="ru-RU"/>
        </a:p>
      </dgm:t>
    </dgm:pt>
    <dgm:pt modelId="{A3A1685B-17B0-45DC-9184-52CF7C907E58}" type="sibTrans" cxnId="{A5D8AD84-E35B-436F-B2DB-276622179659}">
      <dgm:prSet/>
      <dgm:spPr/>
      <dgm:t>
        <a:bodyPr/>
        <a:lstStyle/>
        <a:p>
          <a:endParaRPr lang="ru-RU"/>
        </a:p>
      </dgm:t>
    </dgm:pt>
    <dgm:pt modelId="{B391F551-9F4C-4124-AEC2-D37D3A529BC6}">
      <dgm:prSet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 rtl="0"/>
          <a:r>
            <a:rPr lang="ru-RU" smtClean="0"/>
            <a:t>Общественный контроль</a:t>
          </a:r>
          <a:endParaRPr lang="ru-RU"/>
        </a:p>
      </dgm:t>
    </dgm:pt>
    <dgm:pt modelId="{191CFBBF-6E74-4E34-8985-4D0A64D9381F}" type="parTrans" cxnId="{B095E56E-C838-458D-8BF4-17D095EE6341}">
      <dgm:prSet/>
      <dgm:spPr/>
      <dgm:t>
        <a:bodyPr/>
        <a:lstStyle/>
        <a:p>
          <a:endParaRPr lang="ru-RU"/>
        </a:p>
      </dgm:t>
    </dgm:pt>
    <dgm:pt modelId="{D3DCA263-0949-4BBD-9119-6FCE9D88C051}" type="sibTrans" cxnId="{B095E56E-C838-458D-8BF4-17D095EE6341}">
      <dgm:prSet/>
      <dgm:spPr/>
      <dgm:t>
        <a:bodyPr/>
        <a:lstStyle/>
        <a:p>
          <a:endParaRPr lang="ru-RU"/>
        </a:p>
      </dgm:t>
    </dgm:pt>
    <dgm:pt modelId="{254834A1-053D-4DC4-B128-7491052AB495}">
      <dgm:prSet/>
      <dgm:spPr/>
      <dgm:t>
        <a:bodyPr/>
        <a:lstStyle/>
        <a:p>
          <a:pPr rtl="0"/>
          <a:r>
            <a:rPr lang="ru-RU" dirty="0" smtClean="0"/>
            <a:t>Соответствие законным ожиданиям и интересам граждан и их объединений</a:t>
          </a:r>
          <a:endParaRPr lang="ru-RU" dirty="0"/>
        </a:p>
      </dgm:t>
    </dgm:pt>
    <dgm:pt modelId="{3BC4C190-E495-469B-AC06-93295E204E85}" type="parTrans" cxnId="{4A916FC5-CE22-447A-9F4A-51039027C513}">
      <dgm:prSet/>
      <dgm:spPr/>
      <dgm:t>
        <a:bodyPr/>
        <a:lstStyle/>
        <a:p>
          <a:endParaRPr lang="ru-RU"/>
        </a:p>
      </dgm:t>
    </dgm:pt>
    <dgm:pt modelId="{D293BB33-D14E-4DF0-8863-A0CA15730E1E}" type="sibTrans" cxnId="{4A916FC5-CE22-447A-9F4A-51039027C513}">
      <dgm:prSet/>
      <dgm:spPr/>
      <dgm:t>
        <a:bodyPr/>
        <a:lstStyle/>
        <a:p>
          <a:endParaRPr lang="ru-RU"/>
        </a:p>
      </dgm:t>
    </dgm:pt>
    <dgm:pt modelId="{467346CA-6C32-4E98-83CF-A2D52EDCBA91}" type="pres">
      <dgm:prSet presAssocID="{DAD4D8EC-4E24-41C2-90C0-F9A731D8A088}" presName="Name0" presStyleCnt="0">
        <dgm:presLayoutVars>
          <dgm:chMax val="2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AA45E73-DAD5-416D-BBBB-68D9FDDAFC9B}" type="pres">
      <dgm:prSet presAssocID="{DAD4D8EC-4E24-41C2-90C0-F9A731D8A088}" presName="Background" presStyleLbl="node1" presStyleIdx="0" presStyleCnt="1"/>
      <dgm:spPr>
        <a:gradFill flip="none" rotWithShape="0">
          <a:gsLst>
            <a:gs pos="51000">
              <a:schemeClr val="bg1"/>
            </a:gs>
            <a:gs pos="0">
              <a:schemeClr val="accent5">
                <a:lumMod val="20000"/>
                <a:lumOff val="80000"/>
              </a:schemeClr>
            </a:gs>
            <a:gs pos="100000">
              <a:schemeClr val="accent6">
                <a:lumMod val="20000"/>
                <a:lumOff val="80000"/>
              </a:schemeClr>
            </a:gs>
          </a:gsLst>
          <a:lin ang="0" scaled="1"/>
          <a:tileRect/>
        </a:gradFill>
      </dgm:spPr>
    </dgm:pt>
    <dgm:pt modelId="{EE0A7C91-9422-4129-BBB6-075FBF9FFBDB}" type="pres">
      <dgm:prSet presAssocID="{DAD4D8EC-4E24-41C2-90C0-F9A731D8A088}" presName="Divider" presStyleLbl="callout" presStyleIdx="0" presStyleCnt="1"/>
      <dgm:spPr/>
    </dgm:pt>
    <dgm:pt modelId="{F4A29770-5DEB-40DD-89D6-FDABC4E5FD3D}" type="pres">
      <dgm:prSet presAssocID="{DAD4D8EC-4E24-41C2-90C0-F9A731D8A088}" presName="ChildText1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F424C4-BA06-4C3A-9E17-3CA704A070EE}" type="pres">
      <dgm:prSet presAssocID="{DAD4D8EC-4E24-41C2-90C0-F9A731D8A088}" presName="ChildText2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5143D1-482A-4C17-9D04-441B8CBF2114}" type="pres">
      <dgm:prSet presAssocID="{DAD4D8EC-4E24-41C2-90C0-F9A731D8A088}" presName="ParentText1" presStyleLbl="revTx" presStyleIdx="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ru-RU"/>
        </a:p>
      </dgm:t>
    </dgm:pt>
    <dgm:pt modelId="{87A0012A-F1DD-4BB6-9215-7BDFB0658F40}" type="pres">
      <dgm:prSet presAssocID="{DAD4D8EC-4E24-41C2-90C0-F9A731D8A088}" presName="ParentShape1" presStyleLbl="alignImgPlace1" presStyleIdx="0" presStyleCnt="2">
        <dgm:presLayoutVars/>
      </dgm:prSet>
      <dgm:spPr/>
      <dgm:t>
        <a:bodyPr/>
        <a:lstStyle/>
        <a:p>
          <a:endParaRPr lang="ru-RU"/>
        </a:p>
      </dgm:t>
    </dgm:pt>
    <dgm:pt modelId="{0CDE6D7E-465F-48C6-87A8-6957746567D9}" type="pres">
      <dgm:prSet presAssocID="{DAD4D8EC-4E24-41C2-90C0-F9A731D8A088}" presName="ParentText2" presStyleLbl="revTx" presStyleIdx="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ru-RU"/>
        </a:p>
      </dgm:t>
    </dgm:pt>
    <dgm:pt modelId="{6E121E9B-86C8-4729-B177-B68326180514}" type="pres">
      <dgm:prSet presAssocID="{DAD4D8EC-4E24-41C2-90C0-F9A731D8A088}" presName="ParentShape2" presStyleLbl="alignImgPlace1" presStyleIdx="1" presStyleCnt="2">
        <dgm:presLayoutVars/>
      </dgm:prSet>
      <dgm:spPr/>
      <dgm:t>
        <a:bodyPr/>
        <a:lstStyle/>
        <a:p>
          <a:endParaRPr lang="ru-RU"/>
        </a:p>
      </dgm:t>
    </dgm:pt>
  </dgm:ptLst>
  <dgm:cxnLst>
    <dgm:cxn modelId="{1AABA5C6-ED7B-4CDF-B15E-20D0C72DB5DB}" type="presOf" srcId="{DAD4D8EC-4E24-41C2-90C0-F9A731D8A088}" destId="{467346CA-6C32-4E98-83CF-A2D52EDCBA91}" srcOrd="0" destOrd="0" presId="urn:microsoft.com/office/officeart/2009/3/layout/OpposingIdeas"/>
    <dgm:cxn modelId="{B095E56E-C838-458D-8BF4-17D095EE6341}" srcId="{DAD4D8EC-4E24-41C2-90C0-F9A731D8A088}" destId="{B391F551-9F4C-4124-AEC2-D37D3A529BC6}" srcOrd="1" destOrd="0" parTransId="{191CFBBF-6E74-4E34-8985-4D0A64D9381F}" sibTransId="{D3DCA263-0949-4BBD-9119-6FCE9D88C051}"/>
    <dgm:cxn modelId="{7C273730-A52A-4C25-B75E-FEE59F6E7F64}" type="presOf" srcId="{B4A3A030-815F-4C17-B3B8-481A954267B4}" destId="{87A0012A-F1DD-4BB6-9215-7BDFB0658F40}" srcOrd="1" destOrd="0" presId="urn:microsoft.com/office/officeart/2009/3/layout/OpposingIdeas"/>
    <dgm:cxn modelId="{4A916FC5-CE22-447A-9F4A-51039027C513}" srcId="{B391F551-9F4C-4124-AEC2-D37D3A529BC6}" destId="{254834A1-053D-4DC4-B128-7491052AB495}" srcOrd="0" destOrd="0" parTransId="{3BC4C190-E495-469B-AC06-93295E204E85}" sibTransId="{D293BB33-D14E-4DF0-8863-A0CA15730E1E}"/>
    <dgm:cxn modelId="{CD739293-6C06-4558-9559-2AE9DE144118}" type="presOf" srcId="{254834A1-053D-4DC4-B128-7491052AB495}" destId="{E1F424C4-BA06-4C3A-9E17-3CA704A070EE}" srcOrd="0" destOrd="0" presId="urn:microsoft.com/office/officeart/2009/3/layout/OpposingIdeas"/>
    <dgm:cxn modelId="{BAD59858-9765-4E63-9E97-7856CEC3030F}" type="presOf" srcId="{B391F551-9F4C-4124-AEC2-D37D3A529BC6}" destId="{0CDE6D7E-465F-48C6-87A8-6957746567D9}" srcOrd="0" destOrd="0" presId="urn:microsoft.com/office/officeart/2009/3/layout/OpposingIdeas"/>
    <dgm:cxn modelId="{B6CBB49A-85A9-47BA-8E2B-C62F3B5BDC97}" type="presOf" srcId="{6E0525E3-B774-47DC-973D-8A2259DDB371}" destId="{F4A29770-5DEB-40DD-89D6-FDABC4E5FD3D}" srcOrd="0" destOrd="0" presId="urn:microsoft.com/office/officeart/2009/3/layout/OpposingIdeas"/>
    <dgm:cxn modelId="{A5D8AD84-E35B-436F-B2DB-276622179659}" srcId="{B4A3A030-815F-4C17-B3B8-481A954267B4}" destId="{6E0525E3-B774-47DC-973D-8A2259DDB371}" srcOrd="0" destOrd="0" parTransId="{9560F534-0B3B-4F13-8C00-7F212AB1CDEF}" sibTransId="{A3A1685B-17B0-45DC-9184-52CF7C907E58}"/>
    <dgm:cxn modelId="{0BAA3106-1AEC-46EC-A138-CCDDCC93A095}" type="presOf" srcId="{B391F551-9F4C-4124-AEC2-D37D3A529BC6}" destId="{6E121E9B-86C8-4729-B177-B68326180514}" srcOrd="1" destOrd="0" presId="urn:microsoft.com/office/officeart/2009/3/layout/OpposingIdeas"/>
    <dgm:cxn modelId="{9CD36851-C25F-448F-9157-0F7058C646B1}" type="presOf" srcId="{B4A3A030-815F-4C17-B3B8-481A954267B4}" destId="{775143D1-482A-4C17-9D04-441B8CBF2114}" srcOrd="0" destOrd="0" presId="urn:microsoft.com/office/officeart/2009/3/layout/OpposingIdeas"/>
    <dgm:cxn modelId="{60FB54DA-D7DF-4902-9096-1483C113CAAE}" srcId="{DAD4D8EC-4E24-41C2-90C0-F9A731D8A088}" destId="{B4A3A030-815F-4C17-B3B8-481A954267B4}" srcOrd="0" destOrd="0" parTransId="{1F6B8F4F-46B3-4CB2-8124-7593AA4BDAB8}" sibTransId="{03DF621B-6327-49A5-AD62-6C3554C78F38}"/>
    <dgm:cxn modelId="{85BAE43C-8FC3-4948-9E5D-287BAED96CC7}" type="presParOf" srcId="{467346CA-6C32-4E98-83CF-A2D52EDCBA91}" destId="{AAA45E73-DAD5-416D-BBBB-68D9FDDAFC9B}" srcOrd="0" destOrd="0" presId="urn:microsoft.com/office/officeart/2009/3/layout/OpposingIdeas"/>
    <dgm:cxn modelId="{4F49A6DF-0702-4815-BAB7-735F3C0721BA}" type="presParOf" srcId="{467346CA-6C32-4E98-83CF-A2D52EDCBA91}" destId="{EE0A7C91-9422-4129-BBB6-075FBF9FFBDB}" srcOrd="1" destOrd="0" presId="urn:microsoft.com/office/officeart/2009/3/layout/OpposingIdeas"/>
    <dgm:cxn modelId="{ADCE6D89-3B43-4674-BA88-AEB3CAD58A1D}" type="presParOf" srcId="{467346CA-6C32-4E98-83CF-A2D52EDCBA91}" destId="{F4A29770-5DEB-40DD-89D6-FDABC4E5FD3D}" srcOrd="2" destOrd="0" presId="urn:microsoft.com/office/officeart/2009/3/layout/OpposingIdeas"/>
    <dgm:cxn modelId="{E37E7157-47A2-4AEC-9A93-7DD30712F64D}" type="presParOf" srcId="{467346CA-6C32-4E98-83CF-A2D52EDCBA91}" destId="{E1F424C4-BA06-4C3A-9E17-3CA704A070EE}" srcOrd="3" destOrd="0" presId="urn:microsoft.com/office/officeart/2009/3/layout/OpposingIdeas"/>
    <dgm:cxn modelId="{A2A92CA7-5BD6-497D-9356-AB04BC80AC38}" type="presParOf" srcId="{467346CA-6C32-4E98-83CF-A2D52EDCBA91}" destId="{775143D1-482A-4C17-9D04-441B8CBF2114}" srcOrd="4" destOrd="0" presId="urn:microsoft.com/office/officeart/2009/3/layout/OpposingIdeas"/>
    <dgm:cxn modelId="{FB6151C8-1D07-4C3D-8A07-20BAF99DC733}" type="presParOf" srcId="{467346CA-6C32-4E98-83CF-A2D52EDCBA91}" destId="{87A0012A-F1DD-4BB6-9215-7BDFB0658F40}" srcOrd="5" destOrd="0" presId="urn:microsoft.com/office/officeart/2009/3/layout/OpposingIdeas"/>
    <dgm:cxn modelId="{1495EA3C-D19D-459F-B30F-B19CB18DE71A}" type="presParOf" srcId="{467346CA-6C32-4E98-83CF-A2D52EDCBA91}" destId="{0CDE6D7E-465F-48C6-87A8-6957746567D9}" srcOrd="6" destOrd="0" presId="urn:microsoft.com/office/officeart/2009/3/layout/OpposingIdeas"/>
    <dgm:cxn modelId="{B2BFE795-C7E0-409B-8F3B-B5EA751FE5DB}" type="presParOf" srcId="{467346CA-6C32-4E98-83CF-A2D52EDCBA91}" destId="{6E121E9B-86C8-4729-B177-B68326180514}" srcOrd="7" destOrd="0" presId="urn:microsoft.com/office/officeart/2009/3/layout/OpposingIdea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AEB8428-AC64-45EE-A0A6-33AB65D515ED}" type="doc">
      <dgm:prSet loTypeId="urn:microsoft.com/office/officeart/2008/layout/LinedList" loCatId="list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3A788D2C-0F71-4EE0-ACE0-B3E89C737D28}">
      <dgm:prSet/>
      <dgm:spPr/>
      <dgm:t>
        <a:bodyPr/>
        <a:lstStyle/>
        <a:p>
          <a:pPr rtl="0"/>
          <a:r>
            <a:rPr lang="ru-RU" dirty="0" smtClean="0">
              <a:solidFill>
                <a:schemeClr val="accent2"/>
              </a:solidFill>
              <a:sym typeface="Wingdings" panose="05000000000000000000" pitchFamily="2" charset="2"/>
            </a:rPr>
            <a:t> </a:t>
          </a:r>
          <a:r>
            <a:rPr lang="ru-RU" dirty="0" smtClean="0">
              <a:solidFill>
                <a:schemeClr val="tx1"/>
              </a:solidFill>
              <a:sym typeface="Wingdings" panose="05000000000000000000" pitchFamily="2" charset="2"/>
            </a:rPr>
            <a:t>Реализация и </a:t>
          </a:r>
          <a:r>
            <a:rPr lang="ru-RU" dirty="0" smtClean="0"/>
            <a:t>защита </a:t>
          </a:r>
          <a:r>
            <a:rPr lang="ru-RU" b="1" dirty="0" smtClean="0">
              <a:effectLst/>
            </a:rPr>
            <a:t>прав и свобод граждан и законных интересов общественных объединений </a:t>
          </a:r>
          <a:r>
            <a:rPr lang="ru-RU" dirty="0" smtClean="0"/>
            <a:t>и иных негосударственных НКО в сфере образования</a:t>
          </a:r>
          <a:endParaRPr lang="ru-RU" dirty="0"/>
        </a:p>
      </dgm:t>
    </dgm:pt>
    <dgm:pt modelId="{898D5790-9875-4B62-88D8-5F9B66B8BC06}" type="parTrans" cxnId="{49D4EBAC-56FF-4A20-82FB-CC41692E3893}">
      <dgm:prSet/>
      <dgm:spPr/>
      <dgm:t>
        <a:bodyPr/>
        <a:lstStyle/>
        <a:p>
          <a:endParaRPr lang="ru-RU"/>
        </a:p>
      </dgm:t>
    </dgm:pt>
    <dgm:pt modelId="{A09E8BD3-A1DE-4079-A66A-C2455B6A46A5}" type="sibTrans" cxnId="{49D4EBAC-56FF-4A20-82FB-CC41692E3893}">
      <dgm:prSet/>
      <dgm:spPr/>
      <dgm:t>
        <a:bodyPr/>
        <a:lstStyle/>
        <a:p>
          <a:endParaRPr lang="ru-RU"/>
        </a:p>
      </dgm:t>
    </dgm:pt>
    <dgm:pt modelId="{94BF97C0-0FE8-4624-9368-A51ED693C583}">
      <dgm:prSet/>
      <dgm:spPr/>
      <dgm:t>
        <a:bodyPr/>
        <a:lstStyle/>
        <a:p>
          <a:pPr rtl="0"/>
          <a:r>
            <a:rPr lang="ru-RU" dirty="0" smtClean="0">
              <a:solidFill>
                <a:schemeClr val="accent3"/>
              </a:solidFill>
              <a:sym typeface="Wingdings" panose="05000000000000000000" pitchFamily="2" charset="2"/>
            </a:rPr>
            <a:t> </a:t>
          </a:r>
          <a:r>
            <a:rPr lang="ru-RU" dirty="0" smtClean="0"/>
            <a:t>Обеспечение соответствия государственной образовательной политики интересам граждан через </a:t>
          </a:r>
          <a:r>
            <a:rPr lang="ru-RU" b="1" dirty="0" smtClean="0">
              <a:effectLst/>
            </a:rPr>
            <a:t>учет общественного мнения, предложений и рекомендаций</a:t>
          </a:r>
          <a:r>
            <a: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dirty="0" smtClean="0"/>
            <a:t>при принятии упр. решений</a:t>
          </a:r>
          <a:endParaRPr lang="ru-RU" dirty="0"/>
        </a:p>
      </dgm:t>
    </dgm:pt>
    <dgm:pt modelId="{76CA49D9-1F2B-46D5-A94C-45C9FA74546B}" type="parTrans" cxnId="{CF5D4F60-6B89-4062-9D18-E3019804FF95}">
      <dgm:prSet/>
      <dgm:spPr/>
      <dgm:t>
        <a:bodyPr/>
        <a:lstStyle/>
        <a:p>
          <a:endParaRPr lang="ru-RU"/>
        </a:p>
      </dgm:t>
    </dgm:pt>
    <dgm:pt modelId="{10269A3F-5725-4EF3-85EE-76BB87FB4364}" type="sibTrans" cxnId="{CF5D4F60-6B89-4062-9D18-E3019804FF95}">
      <dgm:prSet/>
      <dgm:spPr/>
      <dgm:t>
        <a:bodyPr/>
        <a:lstStyle/>
        <a:p>
          <a:endParaRPr lang="ru-RU"/>
        </a:p>
      </dgm:t>
    </dgm:pt>
    <dgm:pt modelId="{D5A47AB0-E77D-4412-AB1B-77C1CD7CF461}">
      <dgm:prSet/>
      <dgm:spPr/>
      <dgm:t>
        <a:bodyPr/>
        <a:lstStyle/>
        <a:p>
          <a:pPr rtl="0"/>
          <a:r>
            <a:rPr lang="ru-RU" dirty="0" smtClean="0">
              <a:solidFill>
                <a:schemeClr val="accent4"/>
              </a:solidFill>
              <a:sym typeface="Wingdings" panose="05000000000000000000" pitchFamily="2" charset="2"/>
            </a:rPr>
            <a:t> </a:t>
          </a:r>
          <a:r>
            <a:rPr lang="ru-RU" dirty="0" smtClean="0"/>
            <a:t>Повышение качества образовательных услуг, удовлетворенности граждан образованием, через </a:t>
          </a:r>
          <a:r>
            <a:rPr lang="ru-RU" b="1" dirty="0" smtClean="0">
              <a:effectLst/>
            </a:rPr>
            <a:t>общественную оценку</a:t>
          </a:r>
          <a:r>
            <a:rPr lang="ru-RU" dirty="0" smtClean="0"/>
            <a:t> деятельности органов и организаций </a:t>
          </a:r>
          <a:endParaRPr lang="ru-RU" dirty="0"/>
        </a:p>
      </dgm:t>
    </dgm:pt>
    <dgm:pt modelId="{14C54CFF-8245-4589-A142-FBD665C084FD}" type="parTrans" cxnId="{C34CC8B1-9F28-4CB0-B4B2-CAEF6C2C925A}">
      <dgm:prSet/>
      <dgm:spPr/>
      <dgm:t>
        <a:bodyPr/>
        <a:lstStyle/>
        <a:p>
          <a:endParaRPr lang="ru-RU"/>
        </a:p>
      </dgm:t>
    </dgm:pt>
    <dgm:pt modelId="{DA8729BF-62BB-46D8-919C-50D548A59660}" type="sibTrans" cxnId="{C34CC8B1-9F28-4CB0-B4B2-CAEF6C2C925A}">
      <dgm:prSet/>
      <dgm:spPr/>
      <dgm:t>
        <a:bodyPr/>
        <a:lstStyle/>
        <a:p>
          <a:endParaRPr lang="ru-RU"/>
        </a:p>
      </dgm:t>
    </dgm:pt>
    <dgm:pt modelId="{2F02A7E7-1FE3-4184-879C-843691238F60}" type="pres">
      <dgm:prSet presAssocID="{3AEB8428-AC64-45EE-A0A6-33AB65D515ED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1AC81F08-3696-4B89-9B2D-399F883E6ED9}" type="pres">
      <dgm:prSet presAssocID="{3A788D2C-0F71-4EE0-ACE0-B3E89C737D28}" presName="thickLine" presStyleLbl="alignNode1" presStyleIdx="0" presStyleCnt="3"/>
      <dgm:spPr/>
    </dgm:pt>
    <dgm:pt modelId="{6BB3B2EA-9029-45DF-9FE0-81FBD6A592F1}" type="pres">
      <dgm:prSet presAssocID="{3A788D2C-0F71-4EE0-ACE0-B3E89C737D28}" presName="horz1" presStyleCnt="0"/>
      <dgm:spPr/>
    </dgm:pt>
    <dgm:pt modelId="{8355607E-684C-442F-A5B0-FF2FAEB8B3E2}" type="pres">
      <dgm:prSet presAssocID="{3A788D2C-0F71-4EE0-ACE0-B3E89C737D28}" presName="tx1" presStyleLbl="revTx" presStyleIdx="0" presStyleCnt="3"/>
      <dgm:spPr/>
      <dgm:t>
        <a:bodyPr/>
        <a:lstStyle/>
        <a:p>
          <a:endParaRPr lang="ru-RU"/>
        </a:p>
      </dgm:t>
    </dgm:pt>
    <dgm:pt modelId="{CA370456-2D52-4B8B-9B23-C38618ED38F9}" type="pres">
      <dgm:prSet presAssocID="{3A788D2C-0F71-4EE0-ACE0-B3E89C737D28}" presName="vert1" presStyleCnt="0"/>
      <dgm:spPr/>
    </dgm:pt>
    <dgm:pt modelId="{D7D56EC6-7D68-4AC7-856F-84430F7BECB0}" type="pres">
      <dgm:prSet presAssocID="{94BF97C0-0FE8-4624-9368-A51ED693C583}" presName="thickLine" presStyleLbl="alignNode1" presStyleIdx="1" presStyleCnt="3"/>
      <dgm:spPr/>
    </dgm:pt>
    <dgm:pt modelId="{A8F68C07-A470-4F35-A8AC-3B24DA652644}" type="pres">
      <dgm:prSet presAssocID="{94BF97C0-0FE8-4624-9368-A51ED693C583}" presName="horz1" presStyleCnt="0"/>
      <dgm:spPr/>
    </dgm:pt>
    <dgm:pt modelId="{60956F17-FAB0-44ED-93A7-22277D06C90D}" type="pres">
      <dgm:prSet presAssocID="{94BF97C0-0FE8-4624-9368-A51ED693C583}" presName="tx1" presStyleLbl="revTx" presStyleIdx="1" presStyleCnt="3"/>
      <dgm:spPr/>
      <dgm:t>
        <a:bodyPr/>
        <a:lstStyle/>
        <a:p>
          <a:endParaRPr lang="ru-RU"/>
        </a:p>
      </dgm:t>
    </dgm:pt>
    <dgm:pt modelId="{80AF06BF-44B0-4114-B7E4-ACA8F5BEA016}" type="pres">
      <dgm:prSet presAssocID="{94BF97C0-0FE8-4624-9368-A51ED693C583}" presName="vert1" presStyleCnt="0"/>
      <dgm:spPr/>
    </dgm:pt>
    <dgm:pt modelId="{6078FC24-F7D0-4F85-A2B9-89485D4AF969}" type="pres">
      <dgm:prSet presAssocID="{D5A47AB0-E77D-4412-AB1B-77C1CD7CF461}" presName="thickLine" presStyleLbl="alignNode1" presStyleIdx="2" presStyleCnt="3"/>
      <dgm:spPr/>
    </dgm:pt>
    <dgm:pt modelId="{62EE4CC9-898C-47E4-A0FF-4AFD692A1349}" type="pres">
      <dgm:prSet presAssocID="{D5A47AB0-E77D-4412-AB1B-77C1CD7CF461}" presName="horz1" presStyleCnt="0"/>
      <dgm:spPr/>
    </dgm:pt>
    <dgm:pt modelId="{9276DBFF-0B01-41F8-8356-8F46494E6B6D}" type="pres">
      <dgm:prSet presAssocID="{D5A47AB0-E77D-4412-AB1B-77C1CD7CF461}" presName="tx1" presStyleLbl="revTx" presStyleIdx="2" presStyleCnt="3"/>
      <dgm:spPr/>
      <dgm:t>
        <a:bodyPr/>
        <a:lstStyle/>
        <a:p>
          <a:endParaRPr lang="ru-RU"/>
        </a:p>
      </dgm:t>
    </dgm:pt>
    <dgm:pt modelId="{B5C4DB2E-6DD9-4D43-91AA-3FEE5C7E027A}" type="pres">
      <dgm:prSet presAssocID="{D5A47AB0-E77D-4412-AB1B-77C1CD7CF461}" presName="vert1" presStyleCnt="0"/>
      <dgm:spPr/>
    </dgm:pt>
  </dgm:ptLst>
  <dgm:cxnLst>
    <dgm:cxn modelId="{49D4EBAC-56FF-4A20-82FB-CC41692E3893}" srcId="{3AEB8428-AC64-45EE-A0A6-33AB65D515ED}" destId="{3A788D2C-0F71-4EE0-ACE0-B3E89C737D28}" srcOrd="0" destOrd="0" parTransId="{898D5790-9875-4B62-88D8-5F9B66B8BC06}" sibTransId="{A09E8BD3-A1DE-4079-A66A-C2455B6A46A5}"/>
    <dgm:cxn modelId="{C34CC8B1-9F28-4CB0-B4B2-CAEF6C2C925A}" srcId="{3AEB8428-AC64-45EE-A0A6-33AB65D515ED}" destId="{D5A47AB0-E77D-4412-AB1B-77C1CD7CF461}" srcOrd="2" destOrd="0" parTransId="{14C54CFF-8245-4589-A142-FBD665C084FD}" sibTransId="{DA8729BF-62BB-46D8-919C-50D548A59660}"/>
    <dgm:cxn modelId="{56D5750C-9A26-4F31-88A5-3573D6999742}" type="presOf" srcId="{3A788D2C-0F71-4EE0-ACE0-B3E89C737D28}" destId="{8355607E-684C-442F-A5B0-FF2FAEB8B3E2}" srcOrd="0" destOrd="0" presId="urn:microsoft.com/office/officeart/2008/layout/LinedList"/>
    <dgm:cxn modelId="{E46FD6A1-6035-42BC-82A4-CCA86A73C992}" type="presOf" srcId="{D5A47AB0-E77D-4412-AB1B-77C1CD7CF461}" destId="{9276DBFF-0B01-41F8-8356-8F46494E6B6D}" srcOrd="0" destOrd="0" presId="urn:microsoft.com/office/officeart/2008/layout/LinedList"/>
    <dgm:cxn modelId="{CF5D4F60-6B89-4062-9D18-E3019804FF95}" srcId="{3AEB8428-AC64-45EE-A0A6-33AB65D515ED}" destId="{94BF97C0-0FE8-4624-9368-A51ED693C583}" srcOrd="1" destOrd="0" parTransId="{76CA49D9-1F2B-46D5-A94C-45C9FA74546B}" sibTransId="{10269A3F-5725-4EF3-85EE-76BB87FB4364}"/>
    <dgm:cxn modelId="{C5FA3FDC-3D53-446B-B2C5-8B2C8E4492B3}" type="presOf" srcId="{3AEB8428-AC64-45EE-A0A6-33AB65D515ED}" destId="{2F02A7E7-1FE3-4184-879C-843691238F60}" srcOrd="0" destOrd="0" presId="urn:microsoft.com/office/officeart/2008/layout/LinedList"/>
    <dgm:cxn modelId="{C61D5F95-9CDB-408D-B6C4-573DCF769AFD}" type="presOf" srcId="{94BF97C0-0FE8-4624-9368-A51ED693C583}" destId="{60956F17-FAB0-44ED-93A7-22277D06C90D}" srcOrd="0" destOrd="0" presId="urn:microsoft.com/office/officeart/2008/layout/LinedList"/>
    <dgm:cxn modelId="{4B0E99C1-83ED-455F-8F2C-7AD83D92BA9F}" type="presParOf" srcId="{2F02A7E7-1FE3-4184-879C-843691238F60}" destId="{1AC81F08-3696-4B89-9B2D-399F883E6ED9}" srcOrd="0" destOrd="0" presId="urn:microsoft.com/office/officeart/2008/layout/LinedList"/>
    <dgm:cxn modelId="{B0A2D152-0CF2-4433-B9F4-A45CF8F4E671}" type="presParOf" srcId="{2F02A7E7-1FE3-4184-879C-843691238F60}" destId="{6BB3B2EA-9029-45DF-9FE0-81FBD6A592F1}" srcOrd="1" destOrd="0" presId="urn:microsoft.com/office/officeart/2008/layout/LinedList"/>
    <dgm:cxn modelId="{92D91504-70D2-4653-8E20-F06128A3B322}" type="presParOf" srcId="{6BB3B2EA-9029-45DF-9FE0-81FBD6A592F1}" destId="{8355607E-684C-442F-A5B0-FF2FAEB8B3E2}" srcOrd="0" destOrd="0" presId="urn:microsoft.com/office/officeart/2008/layout/LinedList"/>
    <dgm:cxn modelId="{B94C6A83-9D94-4DCE-8E83-F373FAC8C155}" type="presParOf" srcId="{6BB3B2EA-9029-45DF-9FE0-81FBD6A592F1}" destId="{CA370456-2D52-4B8B-9B23-C38618ED38F9}" srcOrd="1" destOrd="0" presId="urn:microsoft.com/office/officeart/2008/layout/LinedList"/>
    <dgm:cxn modelId="{F66FF47E-2727-454A-BF19-D8B21288524A}" type="presParOf" srcId="{2F02A7E7-1FE3-4184-879C-843691238F60}" destId="{D7D56EC6-7D68-4AC7-856F-84430F7BECB0}" srcOrd="2" destOrd="0" presId="urn:microsoft.com/office/officeart/2008/layout/LinedList"/>
    <dgm:cxn modelId="{E13D6062-AE34-4FF6-8510-1CF15EB627D9}" type="presParOf" srcId="{2F02A7E7-1FE3-4184-879C-843691238F60}" destId="{A8F68C07-A470-4F35-A8AC-3B24DA652644}" srcOrd="3" destOrd="0" presId="urn:microsoft.com/office/officeart/2008/layout/LinedList"/>
    <dgm:cxn modelId="{75209409-CC2F-430C-9016-A060780E95B0}" type="presParOf" srcId="{A8F68C07-A470-4F35-A8AC-3B24DA652644}" destId="{60956F17-FAB0-44ED-93A7-22277D06C90D}" srcOrd="0" destOrd="0" presId="urn:microsoft.com/office/officeart/2008/layout/LinedList"/>
    <dgm:cxn modelId="{F2919F47-8C23-47E5-AE50-D6A41422680A}" type="presParOf" srcId="{A8F68C07-A470-4F35-A8AC-3B24DA652644}" destId="{80AF06BF-44B0-4114-B7E4-ACA8F5BEA016}" srcOrd="1" destOrd="0" presId="urn:microsoft.com/office/officeart/2008/layout/LinedList"/>
    <dgm:cxn modelId="{716F672F-3D67-4460-9282-43FF17F4F839}" type="presParOf" srcId="{2F02A7E7-1FE3-4184-879C-843691238F60}" destId="{6078FC24-F7D0-4F85-A2B9-89485D4AF969}" srcOrd="4" destOrd="0" presId="urn:microsoft.com/office/officeart/2008/layout/LinedList"/>
    <dgm:cxn modelId="{21D26E2B-1EC0-4183-A4E3-6E83BB9C02B8}" type="presParOf" srcId="{2F02A7E7-1FE3-4184-879C-843691238F60}" destId="{62EE4CC9-898C-47E4-A0FF-4AFD692A1349}" srcOrd="5" destOrd="0" presId="urn:microsoft.com/office/officeart/2008/layout/LinedList"/>
    <dgm:cxn modelId="{F4C0E8E9-FEC2-4F21-82C9-35BEE4FA2449}" type="presParOf" srcId="{62EE4CC9-898C-47E4-A0FF-4AFD692A1349}" destId="{9276DBFF-0B01-41F8-8356-8F46494E6B6D}" srcOrd="0" destOrd="0" presId="urn:microsoft.com/office/officeart/2008/layout/LinedList"/>
    <dgm:cxn modelId="{0335DCA1-46BD-4F3F-94D6-714CC9CD03FB}" type="presParOf" srcId="{62EE4CC9-898C-47E4-A0FF-4AFD692A1349}" destId="{B5C4DB2E-6DD9-4D43-91AA-3FEE5C7E027A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6147FE1-1E92-4280-94F2-5C0EB774E9C9}" type="doc">
      <dgm:prSet loTypeId="urn:microsoft.com/office/officeart/2005/8/layout/list1" loCatId="list" qsTypeId="urn:microsoft.com/office/officeart/2005/8/quickstyle/simple3" qsCatId="simple" csTypeId="urn:microsoft.com/office/officeart/2005/8/colors/colorful4" csCatId="colorful"/>
      <dgm:spPr/>
      <dgm:t>
        <a:bodyPr/>
        <a:lstStyle/>
        <a:p>
          <a:endParaRPr lang="ru-RU"/>
        </a:p>
      </dgm:t>
    </dgm:pt>
    <dgm:pt modelId="{807A4FB0-FC11-49E7-92A6-325E5CC7B428}">
      <dgm:prSet/>
      <dgm:spPr/>
      <dgm:t>
        <a:bodyPr/>
        <a:lstStyle/>
        <a:p>
          <a:pPr rtl="0"/>
          <a:r>
            <a:rPr lang="ru-RU" smtClean="0"/>
            <a:t>Проблема </a:t>
          </a:r>
          <a:endParaRPr lang="ru-RU"/>
        </a:p>
      </dgm:t>
    </dgm:pt>
    <dgm:pt modelId="{41F44B10-85F2-4C20-B73B-CC835047BCD3}" type="parTrans" cxnId="{C7B87974-23D8-428A-A6ED-34F66B43A029}">
      <dgm:prSet/>
      <dgm:spPr/>
      <dgm:t>
        <a:bodyPr/>
        <a:lstStyle/>
        <a:p>
          <a:endParaRPr lang="ru-RU"/>
        </a:p>
      </dgm:t>
    </dgm:pt>
    <dgm:pt modelId="{9B485EFB-9D03-42E9-A200-329495F7A54E}" type="sibTrans" cxnId="{C7B87974-23D8-428A-A6ED-34F66B43A029}">
      <dgm:prSet/>
      <dgm:spPr/>
      <dgm:t>
        <a:bodyPr/>
        <a:lstStyle/>
        <a:p>
          <a:endParaRPr lang="ru-RU"/>
        </a:p>
      </dgm:t>
    </dgm:pt>
    <dgm:pt modelId="{16489406-B01B-4D77-8570-67B1893B5C79}">
      <dgm:prSet/>
      <dgm:spPr/>
      <dgm:t>
        <a:bodyPr/>
        <a:lstStyle/>
        <a:p>
          <a:pPr rtl="0"/>
          <a:r>
            <a:rPr lang="ru-RU" smtClean="0"/>
            <a:t>– отсутствие (недостаток) чего-либо</a:t>
          </a:r>
          <a:endParaRPr lang="ru-RU"/>
        </a:p>
      </dgm:t>
    </dgm:pt>
    <dgm:pt modelId="{68A2CBAE-A98C-4148-AF05-666F23DFF3A9}" type="parTrans" cxnId="{D725D2CC-E17F-41E6-9A45-ED583B537B8A}">
      <dgm:prSet/>
      <dgm:spPr/>
      <dgm:t>
        <a:bodyPr/>
        <a:lstStyle/>
        <a:p>
          <a:endParaRPr lang="ru-RU"/>
        </a:p>
      </dgm:t>
    </dgm:pt>
    <dgm:pt modelId="{7B4859DE-4C55-476A-8443-3B1B8A5058C9}" type="sibTrans" cxnId="{D725D2CC-E17F-41E6-9A45-ED583B537B8A}">
      <dgm:prSet/>
      <dgm:spPr/>
      <dgm:t>
        <a:bodyPr/>
        <a:lstStyle/>
        <a:p>
          <a:endParaRPr lang="ru-RU"/>
        </a:p>
      </dgm:t>
    </dgm:pt>
    <dgm:pt modelId="{4D9EC20D-FB31-452D-A677-A8D9BDE5D031}">
      <dgm:prSet/>
      <dgm:spPr/>
      <dgm:t>
        <a:bodyPr/>
        <a:lstStyle/>
        <a:p>
          <a:pPr rtl="0"/>
          <a:r>
            <a:rPr lang="ru-RU" smtClean="0"/>
            <a:t>– противоречие (желаемое </a:t>
          </a:r>
          <a:r>
            <a:rPr lang="en-US" smtClean="0"/>
            <a:t>vs </a:t>
          </a:r>
          <a:r>
            <a:rPr lang="ru-RU" smtClean="0"/>
            <a:t>имеющееся; ожидания </a:t>
          </a:r>
          <a:r>
            <a:rPr lang="en-US" smtClean="0"/>
            <a:t>vs </a:t>
          </a:r>
          <a:r>
            <a:rPr lang="ru-RU" smtClean="0"/>
            <a:t>реальность…)</a:t>
          </a:r>
          <a:endParaRPr lang="ru-RU"/>
        </a:p>
      </dgm:t>
    </dgm:pt>
    <dgm:pt modelId="{80EC3DA0-1729-4E62-B026-B3ECDB304E1D}" type="parTrans" cxnId="{5430F377-F43C-4240-8B6E-0E32CBE92BC7}">
      <dgm:prSet/>
      <dgm:spPr/>
      <dgm:t>
        <a:bodyPr/>
        <a:lstStyle/>
        <a:p>
          <a:endParaRPr lang="ru-RU"/>
        </a:p>
      </dgm:t>
    </dgm:pt>
    <dgm:pt modelId="{7CAEF860-B37F-4CFF-898B-7AE8B15490EC}" type="sibTrans" cxnId="{5430F377-F43C-4240-8B6E-0E32CBE92BC7}">
      <dgm:prSet/>
      <dgm:spPr/>
      <dgm:t>
        <a:bodyPr/>
        <a:lstStyle/>
        <a:p>
          <a:endParaRPr lang="ru-RU"/>
        </a:p>
      </dgm:t>
    </dgm:pt>
    <dgm:pt modelId="{3996EBFF-3FC7-45A5-861A-A44835C189D4}">
      <dgm:prSet/>
      <dgm:spPr/>
      <dgm:t>
        <a:bodyPr/>
        <a:lstStyle/>
        <a:p>
          <a:pPr rtl="0"/>
          <a:r>
            <a:rPr lang="ru-RU" smtClean="0"/>
            <a:t>Результат </a:t>
          </a:r>
          <a:endParaRPr lang="ru-RU"/>
        </a:p>
      </dgm:t>
    </dgm:pt>
    <dgm:pt modelId="{312F84FC-38E1-4698-AFC4-C0DE34218B98}" type="parTrans" cxnId="{86342184-021F-45B5-B77F-515C43A95130}">
      <dgm:prSet/>
      <dgm:spPr/>
      <dgm:t>
        <a:bodyPr/>
        <a:lstStyle/>
        <a:p>
          <a:endParaRPr lang="ru-RU"/>
        </a:p>
      </dgm:t>
    </dgm:pt>
    <dgm:pt modelId="{4F463AAD-0755-4596-95E3-D145D6913724}" type="sibTrans" cxnId="{86342184-021F-45B5-B77F-515C43A95130}">
      <dgm:prSet/>
      <dgm:spPr/>
      <dgm:t>
        <a:bodyPr/>
        <a:lstStyle/>
        <a:p>
          <a:endParaRPr lang="ru-RU"/>
        </a:p>
      </dgm:t>
    </dgm:pt>
    <dgm:pt modelId="{B6FCF250-16DB-446A-B986-F4A85ABAC252}">
      <dgm:prSet/>
      <dgm:spPr/>
      <dgm:t>
        <a:bodyPr/>
        <a:lstStyle/>
        <a:p>
          <a:pPr rtl="0"/>
          <a:r>
            <a:rPr lang="ru-RU" smtClean="0"/>
            <a:t>– неудовлетворенность</a:t>
          </a:r>
          <a:endParaRPr lang="ru-RU"/>
        </a:p>
      </dgm:t>
    </dgm:pt>
    <dgm:pt modelId="{F62886DA-952F-4EE6-85B0-C2F6973A7DBE}" type="parTrans" cxnId="{79E9D62B-1045-4884-B8CF-A141D6717E68}">
      <dgm:prSet/>
      <dgm:spPr/>
      <dgm:t>
        <a:bodyPr/>
        <a:lstStyle/>
        <a:p>
          <a:endParaRPr lang="ru-RU"/>
        </a:p>
      </dgm:t>
    </dgm:pt>
    <dgm:pt modelId="{34B01C28-08D9-4793-8CB6-BCAFDD000D2D}" type="sibTrans" cxnId="{79E9D62B-1045-4884-B8CF-A141D6717E68}">
      <dgm:prSet/>
      <dgm:spPr/>
      <dgm:t>
        <a:bodyPr/>
        <a:lstStyle/>
        <a:p>
          <a:endParaRPr lang="ru-RU"/>
        </a:p>
      </dgm:t>
    </dgm:pt>
    <dgm:pt modelId="{8AFEEB36-DC81-4F08-9CC7-6D909170F559}" type="pres">
      <dgm:prSet presAssocID="{36147FE1-1E92-4280-94F2-5C0EB774E9C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360BAFB-5EC7-4279-95C5-79FEBE74E159}" type="pres">
      <dgm:prSet presAssocID="{807A4FB0-FC11-49E7-92A6-325E5CC7B428}" presName="parentLin" presStyleCnt="0"/>
      <dgm:spPr/>
    </dgm:pt>
    <dgm:pt modelId="{7479B2E1-53AE-46B3-A936-7811CE2676C1}" type="pres">
      <dgm:prSet presAssocID="{807A4FB0-FC11-49E7-92A6-325E5CC7B428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26BA5ED1-C8E6-48C2-B0E3-29DD7E35F5CF}" type="pres">
      <dgm:prSet presAssocID="{807A4FB0-FC11-49E7-92A6-325E5CC7B428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6486BA-5934-4601-A6A2-2DF81294D8DC}" type="pres">
      <dgm:prSet presAssocID="{807A4FB0-FC11-49E7-92A6-325E5CC7B428}" presName="negativeSpace" presStyleCnt="0"/>
      <dgm:spPr/>
    </dgm:pt>
    <dgm:pt modelId="{3B41ABFF-917C-433F-9FFD-528DC11453E8}" type="pres">
      <dgm:prSet presAssocID="{807A4FB0-FC11-49E7-92A6-325E5CC7B428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5639CA-EFBA-4A92-A5BA-191CEA4BFBB6}" type="pres">
      <dgm:prSet presAssocID="{9B485EFB-9D03-42E9-A200-329495F7A54E}" presName="spaceBetweenRectangles" presStyleCnt="0"/>
      <dgm:spPr/>
    </dgm:pt>
    <dgm:pt modelId="{DB79D5A1-8AB0-4897-B95C-47D7855A4CDD}" type="pres">
      <dgm:prSet presAssocID="{3996EBFF-3FC7-45A5-861A-A44835C189D4}" presName="parentLin" presStyleCnt="0"/>
      <dgm:spPr/>
    </dgm:pt>
    <dgm:pt modelId="{19CB9DC6-8939-481B-85C2-86920DC1B8D4}" type="pres">
      <dgm:prSet presAssocID="{3996EBFF-3FC7-45A5-861A-A44835C189D4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54B984CA-DBB9-417F-9DC4-5E0B89458220}" type="pres">
      <dgm:prSet presAssocID="{3996EBFF-3FC7-45A5-861A-A44835C189D4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C56B49-2FD5-4FDC-90AF-93C73452DCFC}" type="pres">
      <dgm:prSet presAssocID="{3996EBFF-3FC7-45A5-861A-A44835C189D4}" presName="negativeSpace" presStyleCnt="0"/>
      <dgm:spPr/>
    </dgm:pt>
    <dgm:pt modelId="{B6F49262-EB56-44BD-9042-3230E39FF797}" type="pres">
      <dgm:prSet presAssocID="{3996EBFF-3FC7-45A5-861A-A44835C189D4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2ECCFC9-F4C8-42D6-A28B-F06FA74CC451}" type="presOf" srcId="{16489406-B01B-4D77-8570-67B1893B5C79}" destId="{3B41ABFF-917C-433F-9FFD-528DC11453E8}" srcOrd="0" destOrd="0" presId="urn:microsoft.com/office/officeart/2005/8/layout/list1"/>
    <dgm:cxn modelId="{86342184-021F-45B5-B77F-515C43A95130}" srcId="{36147FE1-1E92-4280-94F2-5C0EB774E9C9}" destId="{3996EBFF-3FC7-45A5-861A-A44835C189D4}" srcOrd="1" destOrd="0" parTransId="{312F84FC-38E1-4698-AFC4-C0DE34218B98}" sibTransId="{4F463AAD-0755-4596-95E3-D145D6913724}"/>
    <dgm:cxn modelId="{79E9D62B-1045-4884-B8CF-A141D6717E68}" srcId="{3996EBFF-3FC7-45A5-861A-A44835C189D4}" destId="{B6FCF250-16DB-446A-B986-F4A85ABAC252}" srcOrd="0" destOrd="0" parTransId="{F62886DA-952F-4EE6-85B0-C2F6973A7DBE}" sibTransId="{34B01C28-08D9-4793-8CB6-BCAFDD000D2D}"/>
    <dgm:cxn modelId="{B348A5B1-661A-4199-A908-C906A40EE9D2}" type="presOf" srcId="{4D9EC20D-FB31-452D-A677-A8D9BDE5D031}" destId="{3B41ABFF-917C-433F-9FFD-528DC11453E8}" srcOrd="0" destOrd="1" presId="urn:microsoft.com/office/officeart/2005/8/layout/list1"/>
    <dgm:cxn modelId="{F39DCEFE-AC07-4ED5-940A-53C271126FC9}" type="presOf" srcId="{3996EBFF-3FC7-45A5-861A-A44835C189D4}" destId="{54B984CA-DBB9-417F-9DC4-5E0B89458220}" srcOrd="1" destOrd="0" presId="urn:microsoft.com/office/officeart/2005/8/layout/list1"/>
    <dgm:cxn modelId="{57FE95DD-750C-4030-96E7-73F0D11FC3CD}" type="presOf" srcId="{B6FCF250-16DB-446A-B986-F4A85ABAC252}" destId="{B6F49262-EB56-44BD-9042-3230E39FF797}" srcOrd="0" destOrd="0" presId="urn:microsoft.com/office/officeart/2005/8/layout/list1"/>
    <dgm:cxn modelId="{ACDFB74F-18BB-4C56-B9C1-7FD5D587D789}" type="presOf" srcId="{807A4FB0-FC11-49E7-92A6-325E5CC7B428}" destId="{26BA5ED1-C8E6-48C2-B0E3-29DD7E35F5CF}" srcOrd="1" destOrd="0" presId="urn:microsoft.com/office/officeart/2005/8/layout/list1"/>
    <dgm:cxn modelId="{D725D2CC-E17F-41E6-9A45-ED583B537B8A}" srcId="{807A4FB0-FC11-49E7-92A6-325E5CC7B428}" destId="{16489406-B01B-4D77-8570-67B1893B5C79}" srcOrd="0" destOrd="0" parTransId="{68A2CBAE-A98C-4148-AF05-666F23DFF3A9}" sibTransId="{7B4859DE-4C55-476A-8443-3B1B8A5058C9}"/>
    <dgm:cxn modelId="{FED0F84B-5DB5-4B47-B7A7-E7C2D8FB0022}" type="presOf" srcId="{36147FE1-1E92-4280-94F2-5C0EB774E9C9}" destId="{8AFEEB36-DC81-4F08-9CC7-6D909170F559}" srcOrd="0" destOrd="0" presId="urn:microsoft.com/office/officeart/2005/8/layout/list1"/>
    <dgm:cxn modelId="{C7B87974-23D8-428A-A6ED-34F66B43A029}" srcId="{36147FE1-1E92-4280-94F2-5C0EB774E9C9}" destId="{807A4FB0-FC11-49E7-92A6-325E5CC7B428}" srcOrd="0" destOrd="0" parTransId="{41F44B10-85F2-4C20-B73B-CC835047BCD3}" sibTransId="{9B485EFB-9D03-42E9-A200-329495F7A54E}"/>
    <dgm:cxn modelId="{58A12E9C-7813-4793-873A-EC46C39D91CA}" type="presOf" srcId="{3996EBFF-3FC7-45A5-861A-A44835C189D4}" destId="{19CB9DC6-8939-481B-85C2-86920DC1B8D4}" srcOrd="0" destOrd="0" presId="urn:microsoft.com/office/officeart/2005/8/layout/list1"/>
    <dgm:cxn modelId="{95F3DD7F-44FB-4F24-959B-99D2534A4A00}" type="presOf" srcId="{807A4FB0-FC11-49E7-92A6-325E5CC7B428}" destId="{7479B2E1-53AE-46B3-A936-7811CE2676C1}" srcOrd="0" destOrd="0" presId="urn:microsoft.com/office/officeart/2005/8/layout/list1"/>
    <dgm:cxn modelId="{5430F377-F43C-4240-8B6E-0E32CBE92BC7}" srcId="{807A4FB0-FC11-49E7-92A6-325E5CC7B428}" destId="{4D9EC20D-FB31-452D-A677-A8D9BDE5D031}" srcOrd="1" destOrd="0" parTransId="{80EC3DA0-1729-4E62-B026-B3ECDB304E1D}" sibTransId="{7CAEF860-B37F-4CFF-898B-7AE8B15490EC}"/>
    <dgm:cxn modelId="{D780101B-00BD-4DE6-9872-0641565BC0FB}" type="presParOf" srcId="{8AFEEB36-DC81-4F08-9CC7-6D909170F559}" destId="{2360BAFB-5EC7-4279-95C5-79FEBE74E159}" srcOrd="0" destOrd="0" presId="urn:microsoft.com/office/officeart/2005/8/layout/list1"/>
    <dgm:cxn modelId="{2ACCF3C2-5CC0-4C26-81A6-3C672DEFFB69}" type="presParOf" srcId="{2360BAFB-5EC7-4279-95C5-79FEBE74E159}" destId="{7479B2E1-53AE-46B3-A936-7811CE2676C1}" srcOrd="0" destOrd="0" presId="urn:microsoft.com/office/officeart/2005/8/layout/list1"/>
    <dgm:cxn modelId="{506D799D-B02C-453A-9562-E93737BBE2E5}" type="presParOf" srcId="{2360BAFB-5EC7-4279-95C5-79FEBE74E159}" destId="{26BA5ED1-C8E6-48C2-B0E3-29DD7E35F5CF}" srcOrd="1" destOrd="0" presId="urn:microsoft.com/office/officeart/2005/8/layout/list1"/>
    <dgm:cxn modelId="{1515BF92-3F67-4D4F-8265-2DFB07A432B5}" type="presParOf" srcId="{8AFEEB36-DC81-4F08-9CC7-6D909170F559}" destId="{CA6486BA-5934-4601-A6A2-2DF81294D8DC}" srcOrd="1" destOrd="0" presId="urn:microsoft.com/office/officeart/2005/8/layout/list1"/>
    <dgm:cxn modelId="{E2BC1732-B965-4B26-97BC-0933B9FDECAB}" type="presParOf" srcId="{8AFEEB36-DC81-4F08-9CC7-6D909170F559}" destId="{3B41ABFF-917C-433F-9FFD-528DC11453E8}" srcOrd="2" destOrd="0" presId="urn:microsoft.com/office/officeart/2005/8/layout/list1"/>
    <dgm:cxn modelId="{1BD1E161-E5EF-4344-BA51-179779F2721E}" type="presParOf" srcId="{8AFEEB36-DC81-4F08-9CC7-6D909170F559}" destId="{575639CA-EFBA-4A92-A5BA-191CEA4BFBB6}" srcOrd="3" destOrd="0" presId="urn:microsoft.com/office/officeart/2005/8/layout/list1"/>
    <dgm:cxn modelId="{62BD4DB2-08BC-4E16-BA57-64A6CD9979FB}" type="presParOf" srcId="{8AFEEB36-DC81-4F08-9CC7-6D909170F559}" destId="{DB79D5A1-8AB0-4897-B95C-47D7855A4CDD}" srcOrd="4" destOrd="0" presId="urn:microsoft.com/office/officeart/2005/8/layout/list1"/>
    <dgm:cxn modelId="{DD5F80FB-A763-451B-BD78-A071F7A86C4E}" type="presParOf" srcId="{DB79D5A1-8AB0-4897-B95C-47D7855A4CDD}" destId="{19CB9DC6-8939-481B-85C2-86920DC1B8D4}" srcOrd="0" destOrd="0" presId="urn:microsoft.com/office/officeart/2005/8/layout/list1"/>
    <dgm:cxn modelId="{5A56C9F2-C37C-4405-BDC8-51EA1734C3F7}" type="presParOf" srcId="{DB79D5A1-8AB0-4897-B95C-47D7855A4CDD}" destId="{54B984CA-DBB9-417F-9DC4-5E0B89458220}" srcOrd="1" destOrd="0" presId="urn:microsoft.com/office/officeart/2005/8/layout/list1"/>
    <dgm:cxn modelId="{D9C0795F-760B-4718-90A5-F2646DD1D812}" type="presParOf" srcId="{8AFEEB36-DC81-4F08-9CC7-6D909170F559}" destId="{D9C56B49-2FD5-4FDC-90AF-93C73452DCFC}" srcOrd="5" destOrd="0" presId="urn:microsoft.com/office/officeart/2005/8/layout/list1"/>
    <dgm:cxn modelId="{C37E16D5-20D6-4B66-88D9-9065ADDE39CB}" type="presParOf" srcId="{8AFEEB36-DC81-4F08-9CC7-6D909170F559}" destId="{B6F49262-EB56-44BD-9042-3230E39FF797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3EC5C5C-3D62-432D-A5F9-EDAC558816D2}" type="doc">
      <dgm:prSet loTypeId="urn:microsoft.com/office/officeart/2005/8/layout/lProcess3" loCatId="process" qsTypeId="urn:microsoft.com/office/officeart/2005/8/quickstyle/simple3" qsCatId="simple" csTypeId="urn:microsoft.com/office/officeart/2005/8/colors/colorful4" csCatId="colorful"/>
      <dgm:spPr/>
      <dgm:t>
        <a:bodyPr/>
        <a:lstStyle/>
        <a:p>
          <a:endParaRPr lang="ru-RU"/>
        </a:p>
      </dgm:t>
    </dgm:pt>
    <dgm:pt modelId="{467D4377-C056-40CD-BAB8-5A7AA8F8E67D}">
      <dgm:prSet/>
      <dgm:spPr/>
      <dgm:t>
        <a:bodyPr/>
        <a:lstStyle/>
        <a:p>
          <a:pPr rtl="0"/>
          <a:r>
            <a:rPr lang="ru-RU" smtClean="0"/>
            <a:t>Нарушение нормативно правовых стандартов </a:t>
          </a:r>
          <a:endParaRPr lang="ru-RU"/>
        </a:p>
      </dgm:t>
    </dgm:pt>
    <dgm:pt modelId="{08A13FAB-31D4-4529-9E6E-644FC4CF3C91}" type="parTrans" cxnId="{703B65B2-BE4F-4922-8CA2-981E93E5A2F7}">
      <dgm:prSet/>
      <dgm:spPr/>
      <dgm:t>
        <a:bodyPr/>
        <a:lstStyle/>
        <a:p>
          <a:endParaRPr lang="ru-RU"/>
        </a:p>
      </dgm:t>
    </dgm:pt>
    <dgm:pt modelId="{BA52B918-BC58-412B-9513-3A7C251FC102}" type="sibTrans" cxnId="{703B65B2-BE4F-4922-8CA2-981E93E5A2F7}">
      <dgm:prSet/>
      <dgm:spPr/>
      <dgm:t>
        <a:bodyPr/>
        <a:lstStyle/>
        <a:p>
          <a:endParaRPr lang="ru-RU"/>
        </a:p>
      </dgm:t>
    </dgm:pt>
    <dgm:pt modelId="{778FAB8B-8ECD-4F7B-88D9-16B2B6F65D5B}">
      <dgm:prSet/>
      <dgm:spPr/>
      <dgm:t>
        <a:bodyPr/>
        <a:lstStyle/>
        <a:p>
          <a:pPr rtl="0"/>
          <a:r>
            <a:rPr lang="ru-RU" smtClean="0"/>
            <a:t>Несоответствие потребностям и интересам граждан и их объединений</a:t>
          </a:r>
          <a:endParaRPr lang="ru-RU"/>
        </a:p>
      </dgm:t>
    </dgm:pt>
    <dgm:pt modelId="{41B566CE-3E12-4781-AE0F-2822A1153BC9}" type="parTrans" cxnId="{B4919FCF-F404-420E-BD3D-A8474E9E892F}">
      <dgm:prSet/>
      <dgm:spPr/>
      <dgm:t>
        <a:bodyPr/>
        <a:lstStyle/>
        <a:p>
          <a:endParaRPr lang="ru-RU"/>
        </a:p>
      </dgm:t>
    </dgm:pt>
    <dgm:pt modelId="{249CE849-4510-474E-A394-0F6D1FDA90D0}" type="sibTrans" cxnId="{B4919FCF-F404-420E-BD3D-A8474E9E892F}">
      <dgm:prSet/>
      <dgm:spPr/>
      <dgm:t>
        <a:bodyPr/>
        <a:lstStyle/>
        <a:p>
          <a:endParaRPr lang="ru-RU"/>
        </a:p>
      </dgm:t>
    </dgm:pt>
    <dgm:pt modelId="{02CD1A2F-8B2D-4713-972F-810CD6C663EC}" type="pres">
      <dgm:prSet presAssocID="{73EC5C5C-3D62-432D-A5F9-EDAC558816D2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911AC38-AE69-4590-B4F6-0FFC115BAA5C}" type="pres">
      <dgm:prSet presAssocID="{467D4377-C056-40CD-BAB8-5A7AA8F8E67D}" presName="horFlow" presStyleCnt="0"/>
      <dgm:spPr/>
    </dgm:pt>
    <dgm:pt modelId="{6F06A392-446F-4841-ACC8-3397029AC7E9}" type="pres">
      <dgm:prSet presAssocID="{467D4377-C056-40CD-BAB8-5A7AA8F8E67D}" presName="bigChev" presStyleLbl="node1" presStyleIdx="0" presStyleCnt="2"/>
      <dgm:spPr/>
      <dgm:t>
        <a:bodyPr/>
        <a:lstStyle/>
        <a:p>
          <a:endParaRPr lang="ru-RU"/>
        </a:p>
      </dgm:t>
    </dgm:pt>
    <dgm:pt modelId="{2525FB4B-AA16-42A4-9CD1-E97A64B0F3D9}" type="pres">
      <dgm:prSet presAssocID="{467D4377-C056-40CD-BAB8-5A7AA8F8E67D}" presName="vSp" presStyleCnt="0"/>
      <dgm:spPr/>
    </dgm:pt>
    <dgm:pt modelId="{C7BDD004-5A23-4350-8C2E-51479B97DE1E}" type="pres">
      <dgm:prSet presAssocID="{778FAB8B-8ECD-4F7B-88D9-16B2B6F65D5B}" presName="horFlow" presStyleCnt="0"/>
      <dgm:spPr/>
    </dgm:pt>
    <dgm:pt modelId="{9CE7C171-6702-4A24-AE06-D2E9C20A6311}" type="pres">
      <dgm:prSet presAssocID="{778FAB8B-8ECD-4F7B-88D9-16B2B6F65D5B}" presName="bigChev" presStyleLbl="node1" presStyleIdx="1" presStyleCnt="2"/>
      <dgm:spPr/>
      <dgm:t>
        <a:bodyPr/>
        <a:lstStyle/>
        <a:p>
          <a:endParaRPr lang="ru-RU"/>
        </a:p>
      </dgm:t>
    </dgm:pt>
  </dgm:ptLst>
  <dgm:cxnLst>
    <dgm:cxn modelId="{703B65B2-BE4F-4922-8CA2-981E93E5A2F7}" srcId="{73EC5C5C-3D62-432D-A5F9-EDAC558816D2}" destId="{467D4377-C056-40CD-BAB8-5A7AA8F8E67D}" srcOrd="0" destOrd="0" parTransId="{08A13FAB-31D4-4529-9E6E-644FC4CF3C91}" sibTransId="{BA52B918-BC58-412B-9513-3A7C251FC102}"/>
    <dgm:cxn modelId="{C18299ED-F8FE-49F0-8A86-A70493269ADD}" type="presOf" srcId="{467D4377-C056-40CD-BAB8-5A7AA8F8E67D}" destId="{6F06A392-446F-4841-ACC8-3397029AC7E9}" srcOrd="0" destOrd="0" presId="urn:microsoft.com/office/officeart/2005/8/layout/lProcess3"/>
    <dgm:cxn modelId="{DE050690-E79B-4AB4-8561-B9CB1929B20F}" type="presOf" srcId="{73EC5C5C-3D62-432D-A5F9-EDAC558816D2}" destId="{02CD1A2F-8B2D-4713-972F-810CD6C663EC}" srcOrd="0" destOrd="0" presId="urn:microsoft.com/office/officeart/2005/8/layout/lProcess3"/>
    <dgm:cxn modelId="{B4919FCF-F404-420E-BD3D-A8474E9E892F}" srcId="{73EC5C5C-3D62-432D-A5F9-EDAC558816D2}" destId="{778FAB8B-8ECD-4F7B-88D9-16B2B6F65D5B}" srcOrd="1" destOrd="0" parTransId="{41B566CE-3E12-4781-AE0F-2822A1153BC9}" sibTransId="{249CE849-4510-474E-A394-0F6D1FDA90D0}"/>
    <dgm:cxn modelId="{FEC0BECB-4A66-4AFC-88C7-6717D522EE09}" type="presOf" srcId="{778FAB8B-8ECD-4F7B-88D9-16B2B6F65D5B}" destId="{9CE7C171-6702-4A24-AE06-D2E9C20A6311}" srcOrd="0" destOrd="0" presId="urn:microsoft.com/office/officeart/2005/8/layout/lProcess3"/>
    <dgm:cxn modelId="{905E814C-E2F7-4266-9459-698779785E9E}" type="presParOf" srcId="{02CD1A2F-8B2D-4713-972F-810CD6C663EC}" destId="{F911AC38-AE69-4590-B4F6-0FFC115BAA5C}" srcOrd="0" destOrd="0" presId="urn:microsoft.com/office/officeart/2005/8/layout/lProcess3"/>
    <dgm:cxn modelId="{F357C9CA-B667-41A7-A045-5CB30AE055AC}" type="presParOf" srcId="{F911AC38-AE69-4590-B4F6-0FFC115BAA5C}" destId="{6F06A392-446F-4841-ACC8-3397029AC7E9}" srcOrd="0" destOrd="0" presId="urn:microsoft.com/office/officeart/2005/8/layout/lProcess3"/>
    <dgm:cxn modelId="{4B2079CF-733A-438E-9252-186761780BA4}" type="presParOf" srcId="{02CD1A2F-8B2D-4713-972F-810CD6C663EC}" destId="{2525FB4B-AA16-42A4-9CD1-E97A64B0F3D9}" srcOrd="1" destOrd="0" presId="urn:microsoft.com/office/officeart/2005/8/layout/lProcess3"/>
    <dgm:cxn modelId="{D1A279E4-5710-4246-B3C5-B488533A47D6}" type="presParOf" srcId="{02CD1A2F-8B2D-4713-972F-810CD6C663EC}" destId="{C7BDD004-5A23-4350-8C2E-51479B97DE1E}" srcOrd="2" destOrd="0" presId="urn:microsoft.com/office/officeart/2005/8/layout/lProcess3"/>
    <dgm:cxn modelId="{F86597E8-0F78-4637-91E2-CDFFD6231B97}" type="presParOf" srcId="{C7BDD004-5A23-4350-8C2E-51479B97DE1E}" destId="{9CE7C171-6702-4A24-AE06-D2E9C20A6311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CAE7A0-F6CE-4F2E-99A1-82ECBC45E525}">
      <dsp:nvSpPr>
        <dsp:cNvPr id="0" name=""/>
        <dsp:cNvSpPr/>
      </dsp:nvSpPr>
      <dsp:spPr>
        <a:xfrm>
          <a:off x="692" y="121381"/>
          <a:ext cx="2978050" cy="3573660"/>
        </a:xfrm>
        <a:prstGeom prst="roundRect">
          <a:avLst>
            <a:gd name="adj" fmla="val 5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06299" rIns="137795" bIns="0" numCol="1" spcCol="1270" anchor="t" anchorCtr="0">
          <a:noAutofit/>
        </a:bodyPr>
        <a:lstStyle/>
        <a:p>
          <a:pPr lvl="0" algn="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ru-RU" sz="3100" kern="1200" dirty="0" smtClean="0"/>
            <a:t>Способы работы</a:t>
          </a:r>
          <a:endParaRPr lang="ru-RU" sz="3100" kern="1200" dirty="0"/>
        </a:p>
      </dsp:txBody>
      <dsp:txXfrm rot="16200000">
        <a:off x="-1166703" y="1288777"/>
        <a:ext cx="2930401" cy="595610"/>
      </dsp:txXfrm>
    </dsp:sp>
    <dsp:sp modelId="{152F14FF-1DD3-49CD-AA91-33A7CF994B76}">
      <dsp:nvSpPr>
        <dsp:cNvPr id="0" name=""/>
        <dsp:cNvSpPr/>
      </dsp:nvSpPr>
      <dsp:spPr>
        <a:xfrm>
          <a:off x="596302" y="121381"/>
          <a:ext cx="2218647" cy="3573660"/>
        </a:xfrm>
        <a:prstGeom prst="rect">
          <a:avLst/>
        </a:prstGeom>
        <a:noFill/>
        <a:ln>
          <a:noFill/>
        </a:ln>
        <a:effectLst/>
        <a:scene3d>
          <a:camera prst="orthographicFront"/>
          <a:lightRig rig="chilly" dir="t"/>
        </a:scene3d>
        <a:sp3d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4577" rIns="0" bIns="0" numCol="1" spcCol="1270" anchor="t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ru-RU" sz="1300" kern="1200" dirty="0" smtClean="0">
              <a:sym typeface="Wingdings" panose="05000000000000000000" pitchFamily="2" charset="2"/>
            </a:rPr>
            <a:t> </a:t>
          </a:r>
          <a:r>
            <a:rPr kumimoji="1" lang="ru-RU" sz="1300" kern="1200" dirty="0" smtClean="0"/>
            <a:t>Незнание системы образования, ее нормативного регулирования</a:t>
          </a:r>
          <a:endParaRPr lang="ru-RU" sz="1300" kern="1200" dirty="0"/>
        </a:p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ru-RU" sz="1300" kern="1200" dirty="0" smtClean="0">
              <a:sym typeface="Wingdings" panose="05000000000000000000" pitchFamily="2" charset="2"/>
            </a:rPr>
            <a:t> </a:t>
          </a:r>
          <a:r>
            <a:rPr kumimoji="1" lang="ru-RU" sz="1300" kern="1200" dirty="0" smtClean="0"/>
            <a:t>Методика и инструментарий для проведения мониторингов (особенно социологических опросов), критерии, индикаторы</a:t>
          </a:r>
          <a:endParaRPr lang="ru-RU" sz="1300" kern="1200" dirty="0"/>
        </a:p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ru-RU" sz="1300" kern="1200" dirty="0" smtClean="0">
              <a:sym typeface="Wingdings" panose="05000000000000000000" pitchFamily="2" charset="2"/>
            </a:rPr>
            <a:t> </a:t>
          </a:r>
          <a:r>
            <a:rPr kumimoji="1" lang="ru-RU" sz="1300" kern="1200" dirty="0" smtClean="0"/>
            <a:t>Где взять профессиональных экспертов? Как их привлечь, если нет финансовых средств?</a:t>
          </a:r>
          <a:endParaRPr lang="ru-RU" sz="1300" kern="1200" dirty="0"/>
        </a:p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ru-RU" sz="1300" kern="1200" dirty="0" smtClean="0">
              <a:sym typeface="Wingdings" panose="05000000000000000000" pitchFamily="2" charset="2"/>
            </a:rPr>
            <a:t> </a:t>
          </a:r>
          <a:r>
            <a:rPr kumimoji="1" lang="ru-RU" sz="1300" kern="1200" dirty="0" smtClean="0"/>
            <a:t>Оценка проведена. Что и как делать с результатами (кому и как представить, как продвигать решения, рекомендации; как помочь в их реализации…)?</a:t>
          </a:r>
          <a:endParaRPr lang="ru-RU" sz="1300" kern="1200" dirty="0"/>
        </a:p>
      </dsp:txBody>
      <dsp:txXfrm>
        <a:off x="596302" y="121381"/>
        <a:ext cx="2218647" cy="3573660"/>
      </dsp:txXfrm>
    </dsp:sp>
    <dsp:sp modelId="{45F273B8-1881-4DF2-BECB-7F9F9640C983}">
      <dsp:nvSpPr>
        <dsp:cNvPr id="0" name=""/>
        <dsp:cNvSpPr/>
      </dsp:nvSpPr>
      <dsp:spPr>
        <a:xfrm>
          <a:off x="3082974" y="121381"/>
          <a:ext cx="2978050" cy="3573660"/>
        </a:xfrm>
        <a:prstGeom prst="roundRect">
          <a:avLst>
            <a:gd name="adj" fmla="val 5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06299" rIns="137795" bIns="0" numCol="1" spcCol="1270" anchor="t" anchorCtr="0">
          <a:noAutofit/>
        </a:bodyPr>
        <a:lstStyle/>
        <a:p>
          <a:pPr lvl="0" algn="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ru-RU" sz="3100" kern="1200" dirty="0" smtClean="0"/>
            <a:t>Взаимодействие</a:t>
          </a:r>
          <a:endParaRPr lang="ru-RU" sz="3100" kern="1200" dirty="0"/>
        </a:p>
      </dsp:txBody>
      <dsp:txXfrm rot="16200000">
        <a:off x="1915578" y="1288777"/>
        <a:ext cx="2930401" cy="595610"/>
      </dsp:txXfrm>
    </dsp:sp>
    <dsp:sp modelId="{3ABE4082-CB58-4404-A632-638DEB83E261}">
      <dsp:nvSpPr>
        <dsp:cNvPr id="0" name=""/>
        <dsp:cNvSpPr/>
      </dsp:nvSpPr>
      <dsp:spPr>
        <a:xfrm rot="5400000">
          <a:off x="2835335" y="2960864"/>
          <a:ext cx="525057" cy="446707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1A9C9F-74B7-4362-A3E4-54B602010DF8}">
      <dsp:nvSpPr>
        <dsp:cNvPr id="0" name=""/>
        <dsp:cNvSpPr/>
      </dsp:nvSpPr>
      <dsp:spPr>
        <a:xfrm>
          <a:off x="3678584" y="121381"/>
          <a:ext cx="2218647" cy="3573660"/>
        </a:xfrm>
        <a:prstGeom prst="rect">
          <a:avLst/>
        </a:prstGeom>
        <a:noFill/>
        <a:ln>
          <a:noFill/>
        </a:ln>
        <a:effectLst/>
        <a:scene3d>
          <a:camera prst="orthographicFront"/>
          <a:lightRig rig="chilly" dir="t"/>
        </a:scene3d>
        <a:sp3d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8006" rIns="0" bIns="0" numCol="1" spcCol="1270" anchor="t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ru-RU" sz="1400" kern="1200" dirty="0" smtClean="0">
              <a:sym typeface="Wingdings" panose="05000000000000000000" pitchFamily="2" charset="2"/>
            </a:rPr>
            <a:t> </a:t>
          </a:r>
          <a:r>
            <a:rPr kumimoji="1" lang="ru-RU" sz="1400" kern="1200" dirty="0" smtClean="0"/>
            <a:t>Сложности взаимодействия с ЛПР и иными необходимыми субъектами</a:t>
          </a:r>
          <a:endParaRPr lang="ru-RU" sz="1400" kern="1200" dirty="0"/>
        </a:p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ru-RU" sz="1400" kern="1200" dirty="0" smtClean="0">
              <a:sym typeface="Wingdings" panose="05000000000000000000" pitchFamily="2" charset="2"/>
            </a:rPr>
            <a:t> </a:t>
          </a:r>
          <a:r>
            <a:rPr kumimoji="1" lang="ru-RU" sz="1400" kern="1200" dirty="0" smtClean="0"/>
            <a:t>«Закрытость» системы – «</a:t>
          </a:r>
          <a:r>
            <a:rPr kumimoji="1" lang="ru-RU" sz="1400" i="1" kern="1200" dirty="0" smtClean="0"/>
            <a:t>школа, администрация не готова впустить общественность и взаимодействовать с ней</a:t>
          </a:r>
          <a:r>
            <a:rPr kumimoji="1" lang="ru-RU" sz="1400" kern="1200" dirty="0" smtClean="0"/>
            <a:t>», «</a:t>
          </a:r>
          <a:r>
            <a:rPr kumimoji="1" lang="ru-RU" sz="1400" i="1" kern="1200" dirty="0" smtClean="0"/>
            <a:t>руководители видят в общественных контролерах врагов, а не возможность вместе улучшить ситуацию</a:t>
          </a:r>
          <a:r>
            <a:rPr kumimoji="1" lang="ru-RU" sz="1400" kern="1200" dirty="0" smtClean="0"/>
            <a:t>»</a:t>
          </a:r>
          <a:endParaRPr lang="ru-RU" sz="1400" kern="1200" dirty="0"/>
        </a:p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ru-RU" sz="1400" kern="1200" dirty="0" smtClean="0">
              <a:sym typeface="Wingdings" panose="05000000000000000000" pitchFamily="2" charset="2"/>
            </a:rPr>
            <a:t> </a:t>
          </a:r>
          <a:r>
            <a:rPr kumimoji="1" lang="ru-RU" sz="1400" kern="1200" dirty="0" smtClean="0"/>
            <a:t>Не понимание, в какие зоны можно вмешиваться, в какие - нет </a:t>
          </a:r>
          <a:endParaRPr lang="ru-RU" sz="1400" kern="1200" dirty="0"/>
        </a:p>
      </dsp:txBody>
      <dsp:txXfrm>
        <a:off x="3678584" y="121381"/>
        <a:ext cx="2218647" cy="3573660"/>
      </dsp:txXfrm>
    </dsp:sp>
    <dsp:sp modelId="{11C8B533-3750-4386-A406-4DE8D4CE57E9}">
      <dsp:nvSpPr>
        <dsp:cNvPr id="0" name=""/>
        <dsp:cNvSpPr/>
      </dsp:nvSpPr>
      <dsp:spPr>
        <a:xfrm>
          <a:off x="6165942" y="121381"/>
          <a:ext cx="2978050" cy="3573660"/>
        </a:xfrm>
        <a:prstGeom prst="roundRect">
          <a:avLst>
            <a:gd name="adj" fmla="val 5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06299" rIns="137795" bIns="0" numCol="1" spcCol="1270" anchor="t" anchorCtr="0">
          <a:noAutofit/>
        </a:bodyPr>
        <a:lstStyle/>
        <a:p>
          <a:pPr lvl="0" algn="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Независимость</a:t>
          </a:r>
          <a:endParaRPr lang="ru-RU" sz="3100" kern="1200" dirty="0"/>
        </a:p>
      </dsp:txBody>
      <dsp:txXfrm rot="16200000">
        <a:off x="4998546" y="1288777"/>
        <a:ext cx="2930401" cy="595610"/>
      </dsp:txXfrm>
    </dsp:sp>
    <dsp:sp modelId="{B36FE04C-AFB3-4D90-B406-E8A88868C317}">
      <dsp:nvSpPr>
        <dsp:cNvPr id="0" name=""/>
        <dsp:cNvSpPr/>
      </dsp:nvSpPr>
      <dsp:spPr>
        <a:xfrm rot="5400000">
          <a:off x="5917618" y="2960864"/>
          <a:ext cx="525057" cy="446707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9FBEDD-5185-41D4-9CA8-759ED69C51B4}">
      <dsp:nvSpPr>
        <dsp:cNvPr id="0" name=""/>
        <dsp:cNvSpPr/>
      </dsp:nvSpPr>
      <dsp:spPr>
        <a:xfrm>
          <a:off x="6761552" y="121381"/>
          <a:ext cx="2218647" cy="3573660"/>
        </a:xfrm>
        <a:prstGeom prst="rect">
          <a:avLst/>
        </a:prstGeom>
        <a:noFill/>
        <a:ln>
          <a:noFill/>
        </a:ln>
        <a:effectLst/>
        <a:scene3d>
          <a:camera prst="orthographicFront"/>
          <a:lightRig rig="chilly" dir="t"/>
        </a:scene3d>
        <a:sp3d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0" bIns="0" numCol="1" spcCol="1270" anchor="t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ru-RU" sz="2000" kern="1200" dirty="0" smtClean="0">
              <a:sym typeface="Wingdings" panose="05000000000000000000" pitchFamily="2" charset="2"/>
            </a:rPr>
            <a:t> </a:t>
          </a:r>
          <a:r>
            <a:rPr kumimoji="1" lang="ru-RU" sz="2000" kern="1200" dirty="0" smtClean="0"/>
            <a:t>Обеспечение реальной НЕЗАВИСИМОСТИ оценки (конфликт интересов)</a:t>
          </a:r>
        </a:p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ru-RU" sz="2000" kern="1200" dirty="0" smtClean="0">
              <a:sym typeface="Wingdings" panose="05000000000000000000" pitchFamily="2" charset="2"/>
            </a:rPr>
            <a:t> Публикация и обсуждение результатов</a:t>
          </a:r>
        </a:p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ru-RU" sz="2000" kern="1200" dirty="0" smtClean="0">
              <a:sym typeface="Wingdings" panose="05000000000000000000" pitchFamily="2" charset="2"/>
            </a:rPr>
            <a:t> Доступ к данным</a:t>
          </a:r>
          <a:endParaRPr lang="ru-RU" sz="2000" kern="1200" dirty="0"/>
        </a:p>
      </dsp:txBody>
      <dsp:txXfrm>
        <a:off x="6761552" y="121381"/>
        <a:ext cx="2218647" cy="357366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02392A-F4F8-46E7-9C42-276980162FDD}">
      <dsp:nvSpPr>
        <dsp:cNvPr id="0" name=""/>
        <dsp:cNvSpPr/>
      </dsp:nvSpPr>
      <dsp:spPr>
        <a:xfrm rot="16200000">
          <a:off x="-1058346" y="1060184"/>
          <a:ext cx="3888432" cy="1768063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vert270" wrap="square" lIns="234950" tIns="0" rIns="234156" bIns="0" numCol="1" spcCol="1270" anchor="t" anchorCtr="0">
          <a:noAutofit/>
        </a:bodyPr>
        <a:lstStyle/>
        <a:p>
          <a:pPr lvl="0" algn="l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ПРОБЛЕМА</a:t>
          </a:r>
          <a:r>
            <a:rPr lang="ru-RU" sz="3700" kern="1200" dirty="0" smtClean="0"/>
            <a:t> </a:t>
          </a:r>
          <a:endParaRPr lang="ru-RU" sz="3700" kern="1200" dirty="0"/>
        </a:p>
        <a:p>
          <a:pPr marL="285750" lvl="1" indent="-285750" algn="l" defTabSz="1289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900" kern="1200" dirty="0" smtClean="0"/>
            <a:t>«исправить»</a:t>
          </a:r>
          <a:endParaRPr lang="ru-RU" sz="2900" kern="1200" dirty="0"/>
        </a:p>
      </dsp:txBody>
      <dsp:txXfrm rot="5400000">
        <a:off x="1838" y="777686"/>
        <a:ext cx="1768063" cy="2333060"/>
      </dsp:txXfrm>
    </dsp:sp>
    <dsp:sp modelId="{A3FFE6FA-A674-41A2-9B11-C4C6AD862E35}">
      <dsp:nvSpPr>
        <dsp:cNvPr id="0" name=""/>
        <dsp:cNvSpPr/>
      </dsp:nvSpPr>
      <dsp:spPr>
        <a:xfrm rot="16200000">
          <a:off x="842322" y="1060184"/>
          <a:ext cx="3888432" cy="1768063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vert270" wrap="square" lIns="234950" tIns="0" rIns="234156" bIns="0" numCol="1" spcCol="1270" anchor="t" anchorCtr="0">
          <a:noAutofit/>
        </a:bodyPr>
        <a:lstStyle/>
        <a:p>
          <a:pPr lvl="0" algn="l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ЗАДАЧА</a:t>
          </a:r>
          <a:endParaRPr lang="ru-RU" sz="37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285750" lvl="1" indent="-285750" algn="l" defTabSz="1289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900" kern="1200" dirty="0" smtClean="0"/>
            <a:t>«улучшить»</a:t>
          </a:r>
          <a:endParaRPr lang="ru-RU" sz="2900" kern="1200" dirty="0"/>
        </a:p>
      </dsp:txBody>
      <dsp:txXfrm rot="5400000">
        <a:off x="1902506" y="777686"/>
        <a:ext cx="1768063" cy="233306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17E3EC-5887-4445-B93E-B0EB71479BA9}">
      <dsp:nvSpPr>
        <dsp:cNvPr id="0" name=""/>
        <dsp:cNvSpPr/>
      </dsp:nvSpPr>
      <dsp:spPr>
        <a:xfrm>
          <a:off x="2074" y="802574"/>
          <a:ext cx="4103190" cy="102579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smtClean="0"/>
            <a:t>Индивидуальная проблема </a:t>
          </a:r>
          <a:endParaRPr lang="ru-RU" sz="3100" kern="1200"/>
        </a:p>
      </dsp:txBody>
      <dsp:txXfrm>
        <a:off x="32119" y="832619"/>
        <a:ext cx="4043100" cy="965707"/>
      </dsp:txXfrm>
    </dsp:sp>
    <dsp:sp modelId="{2C5B9469-87F4-4839-89E1-CEB546325105}">
      <dsp:nvSpPr>
        <dsp:cNvPr id="0" name=""/>
        <dsp:cNvSpPr/>
      </dsp:nvSpPr>
      <dsp:spPr>
        <a:xfrm rot="5400000">
          <a:off x="1963912" y="1918129"/>
          <a:ext cx="179514" cy="179514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D6C7EE5-994E-4390-8D22-FE3C5484DC7E}">
      <dsp:nvSpPr>
        <dsp:cNvPr id="0" name=""/>
        <dsp:cNvSpPr/>
      </dsp:nvSpPr>
      <dsp:spPr>
        <a:xfrm>
          <a:off x="2074" y="2187401"/>
          <a:ext cx="4103190" cy="1025797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smtClean="0"/>
            <a:t>«</a:t>
          </a:r>
          <a:r>
            <a:rPr lang="ru-RU" sz="3100" i="1" kern="1200" smtClean="0"/>
            <a:t>Моему сыну занижают оценки»</a:t>
          </a:r>
          <a:endParaRPr lang="ru-RU" sz="3100" kern="1200"/>
        </a:p>
      </dsp:txBody>
      <dsp:txXfrm>
        <a:off x="32119" y="2217446"/>
        <a:ext cx="4043100" cy="965707"/>
      </dsp:txXfrm>
    </dsp:sp>
    <dsp:sp modelId="{335555B7-4BCB-41F1-8462-60177332C5F0}">
      <dsp:nvSpPr>
        <dsp:cNvPr id="0" name=""/>
        <dsp:cNvSpPr/>
      </dsp:nvSpPr>
      <dsp:spPr>
        <a:xfrm rot="5400000">
          <a:off x="1963912" y="3302956"/>
          <a:ext cx="179514" cy="179514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9EF8B9F-9CB9-40E2-B658-41053B557096}">
      <dsp:nvSpPr>
        <dsp:cNvPr id="0" name=""/>
        <dsp:cNvSpPr/>
      </dsp:nvSpPr>
      <dsp:spPr>
        <a:xfrm>
          <a:off x="2074" y="3572227"/>
          <a:ext cx="4103190" cy="1025797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smtClean="0"/>
            <a:t>«</a:t>
          </a:r>
          <a:r>
            <a:rPr lang="ru-RU" sz="3100" i="1" kern="1200" smtClean="0"/>
            <a:t>Необъективная система оценивания»</a:t>
          </a:r>
          <a:endParaRPr lang="ru-RU" sz="3100" kern="1200"/>
        </a:p>
      </dsp:txBody>
      <dsp:txXfrm>
        <a:off x="32119" y="3602272"/>
        <a:ext cx="4043100" cy="965707"/>
      </dsp:txXfrm>
    </dsp:sp>
    <dsp:sp modelId="{1C041D68-01D5-4F5C-88BF-909C6CE8CB8C}">
      <dsp:nvSpPr>
        <dsp:cNvPr id="0" name=""/>
        <dsp:cNvSpPr/>
      </dsp:nvSpPr>
      <dsp:spPr>
        <a:xfrm>
          <a:off x="4679711" y="802574"/>
          <a:ext cx="4103190" cy="102579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smtClean="0"/>
            <a:t>Локальная  проблема</a:t>
          </a:r>
          <a:endParaRPr lang="ru-RU" sz="3100" kern="1200"/>
        </a:p>
      </dsp:txBody>
      <dsp:txXfrm>
        <a:off x="4709756" y="832619"/>
        <a:ext cx="4043100" cy="965707"/>
      </dsp:txXfrm>
    </dsp:sp>
    <dsp:sp modelId="{C7B277C4-919B-4902-A8D5-B361A8B7A3E2}">
      <dsp:nvSpPr>
        <dsp:cNvPr id="0" name=""/>
        <dsp:cNvSpPr/>
      </dsp:nvSpPr>
      <dsp:spPr>
        <a:xfrm rot="5400000">
          <a:off x="6641549" y="1918129"/>
          <a:ext cx="179514" cy="179514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F169975-0663-4316-834D-8CE696357C06}">
      <dsp:nvSpPr>
        <dsp:cNvPr id="0" name=""/>
        <dsp:cNvSpPr/>
      </dsp:nvSpPr>
      <dsp:spPr>
        <a:xfrm>
          <a:off x="4679711" y="2187401"/>
          <a:ext cx="4103190" cy="1025797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i="1" kern="1200" dirty="0" smtClean="0"/>
            <a:t>«Уборщица не убирается»</a:t>
          </a:r>
          <a:endParaRPr lang="ru-RU" sz="3100" kern="1200" dirty="0"/>
        </a:p>
      </dsp:txBody>
      <dsp:txXfrm>
        <a:off x="4709756" y="2217446"/>
        <a:ext cx="4043100" cy="965707"/>
      </dsp:txXfrm>
    </dsp:sp>
    <dsp:sp modelId="{AA5E96CB-B2C9-4239-BBD6-2271690CF305}">
      <dsp:nvSpPr>
        <dsp:cNvPr id="0" name=""/>
        <dsp:cNvSpPr/>
      </dsp:nvSpPr>
      <dsp:spPr>
        <a:xfrm rot="5400000">
          <a:off x="6641549" y="3302956"/>
          <a:ext cx="179514" cy="179514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306E721-9A1E-49D2-BA33-827D98305BFF}">
      <dsp:nvSpPr>
        <dsp:cNvPr id="0" name=""/>
        <dsp:cNvSpPr/>
      </dsp:nvSpPr>
      <dsp:spPr>
        <a:xfrm>
          <a:off x="4679711" y="3572227"/>
          <a:ext cx="4103190" cy="1025797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i="1" kern="1200" smtClean="0"/>
            <a:t>«Низкое качество уборки помещений</a:t>
          </a:r>
          <a:r>
            <a:rPr lang="ru-RU" sz="3100" kern="1200" smtClean="0"/>
            <a:t>»</a:t>
          </a:r>
          <a:endParaRPr lang="ru-RU" sz="3100" kern="1200"/>
        </a:p>
      </dsp:txBody>
      <dsp:txXfrm>
        <a:off x="4709756" y="3602272"/>
        <a:ext cx="4043100" cy="965707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D7CC3D-F5C6-4918-9D02-68396D48FB5B}">
      <dsp:nvSpPr>
        <dsp:cNvPr id="0" name=""/>
        <dsp:cNvSpPr/>
      </dsp:nvSpPr>
      <dsp:spPr>
        <a:xfrm>
          <a:off x="699076" y="2248681"/>
          <a:ext cx="457090" cy="8709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28545" y="0"/>
              </a:lnTo>
              <a:lnTo>
                <a:pt x="228545" y="870979"/>
              </a:lnTo>
              <a:lnTo>
                <a:pt x="457090" y="87097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903030" y="2659580"/>
        <a:ext cx="49181" cy="49181"/>
      </dsp:txXfrm>
    </dsp:sp>
    <dsp:sp modelId="{C4DFB306-439C-47C9-B578-D47F44E404BC}">
      <dsp:nvSpPr>
        <dsp:cNvPr id="0" name=""/>
        <dsp:cNvSpPr/>
      </dsp:nvSpPr>
      <dsp:spPr>
        <a:xfrm>
          <a:off x="6184158" y="2248681"/>
          <a:ext cx="457090" cy="4354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28545" y="0"/>
              </a:lnTo>
              <a:lnTo>
                <a:pt x="228545" y="435489"/>
              </a:lnTo>
              <a:lnTo>
                <a:pt x="457090" y="43548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6396920" y="2450643"/>
        <a:ext cx="31566" cy="31566"/>
      </dsp:txXfrm>
    </dsp:sp>
    <dsp:sp modelId="{33E55A8B-FE8F-43B7-A754-8F1011230F1F}">
      <dsp:nvSpPr>
        <dsp:cNvPr id="0" name=""/>
        <dsp:cNvSpPr/>
      </dsp:nvSpPr>
      <dsp:spPr>
        <a:xfrm>
          <a:off x="6184158" y="1813191"/>
          <a:ext cx="457090" cy="435489"/>
        </a:xfrm>
        <a:custGeom>
          <a:avLst/>
          <a:gdLst/>
          <a:ahLst/>
          <a:cxnLst/>
          <a:rect l="0" t="0" r="0" b="0"/>
          <a:pathLst>
            <a:path>
              <a:moveTo>
                <a:pt x="0" y="435489"/>
              </a:moveTo>
              <a:lnTo>
                <a:pt x="228545" y="435489"/>
              </a:lnTo>
              <a:lnTo>
                <a:pt x="228545" y="0"/>
              </a:lnTo>
              <a:lnTo>
                <a:pt x="457090" y="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6396920" y="2015153"/>
        <a:ext cx="31566" cy="31566"/>
      </dsp:txXfrm>
    </dsp:sp>
    <dsp:sp modelId="{B613EFD5-FE72-4878-94E7-92952ABA5467}">
      <dsp:nvSpPr>
        <dsp:cNvPr id="0" name=""/>
        <dsp:cNvSpPr/>
      </dsp:nvSpPr>
      <dsp:spPr>
        <a:xfrm>
          <a:off x="3441617" y="2202961"/>
          <a:ext cx="45709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57090" y="4572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658735" y="2237254"/>
        <a:ext cx="22854" cy="22854"/>
      </dsp:txXfrm>
    </dsp:sp>
    <dsp:sp modelId="{59975995-94E1-499E-A0B3-755181CBE803}">
      <dsp:nvSpPr>
        <dsp:cNvPr id="0" name=""/>
        <dsp:cNvSpPr/>
      </dsp:nvSpPr>
      <dsp:spPr>
        <a:xfrm>
          <a:off x="699076" y="2202961"/>
          <a:ext cx="45709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57090" y="457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916194" y="2237254"/>
        <a:ext cx="22854" cy="22854"/>
      </dsp:txXfrm>
    </dsp:sp>
    <dsp:sp modelId="{9766D643-8575-45B2-86EE-0C6BCAFB1680}">
      <dsp:nvSpPr>
        <dsp:cNvPr id="0" name=""/>
        <dsp:cNvSpPr/>
      </dsp:nvSpPr>
      <dsp:spPr>
        <a:xfrm>
          <a:off x="699076" y="1377701"/>
          <a:ext cx="457090" cy="870979"/>
        </a:xfrm>
        <a:custGeom>
          <a:avLst/>
          <a:gdLst/>
          <a:ahLst/>
          <a:cxnLst/>
          <a:rect l="0" t="0" r="0" b="0"/>
          <a:pathLst>
            <a:path>
              <a:moveTo>
                <a:pt x="0" y="870979"/>
              </a:moveTo>
              <a:lnTo>
                <a:pt x="228545" y="870979"/>
              </a:lnTo>
              <a:lnTo>
                <a:pt x="228545" y="0"/>
              </a:lnTo>
              <a:lnTo>
                <a:pt x="457090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903030" y="1788600"/>
        <a:ext cx="49181" cy="49181"/>
      </dsp:txXfrm>
    </dsp:sp>
    <dsp:sp modelId="{923BE6BD-07B4-4209-AC07-485AC090DC19}">
      <dsp:nvSpPr>
        <dsp:cNvPr id="0" name=""/>
        <dsp:cNvSpPr/>
      </dsp:nvSpPr>
      <dsp:spPr>
        <a:xfrm rot="16200000">
          <a:off x="-1482957" y="1900289"/>
          <a:ext cx="3667283" cy="69678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smtClean="0"/>
            <a:t>Проблема (почему нужен ОК?)</a:t>
          </a:r>
          <a:endParaRPr lang="ru-RU" sz="2300" kern="1200"/>
        </a:p>
      </dsp:txBody>
      <dsp:txXfrm>
        <a:off x="-1482957" y="1900289"/>
        <a:ext cx="3667283" cy="696783"/>
      </dsp:txXfrm>
    </dsp:sp>
    <dsp:sp modelId="{9A2023E3-96B7-4280-9F36-563B89B71D75}">
      <dsp:nvSpPr>
        <dsp:cNvPr id="0" name=""/>
        <dsp:cNvSpPr/>
      </dsp:nvSpPr>
      <dsp:spPr>
        <a:xfrm>
          <a:off x="1156166" y="1029309"/>
          <a:ext cx="2285450" cy="69678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smtClean="0"/>
            <a:t>Цель (для чего/зачем оценивать?)</a:t>
          </a:r>
          <a:endParaRPr lang="ru-RU" sz="1600" kern="1200"/>
        </a:p>
      </dsp:txBody>
      <dsp:txXfrm>
        <a:off x="1156166" y="1029309"/>
        <a:ext cx="2285450" cy="696783"/>
      </dsp:txXfrm>
    </dsp:sp>
    <dsp:sp modelId="{3DD289A2-07B5-49BF-9CC2-40F88FBABD68}">
      <dsp:nvSpPr>
        <dsp:cNvPr id="0" name=""/>
        <dsp:cNvSpPr/>
      </dsp:nvSpPr>
      <dsp:spPr>
        <a:xfrm>
          <a:off x="1156166" y="1900289"/>
          <a:ext cx="2285450" cy="69678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smtClean="0"/>
            <a:t>Объект (кого/что оценивать?)</a:t>
          </a:r>
          <a:endParaRPr lang="ru-RU" sz="1600" kern="1200"/>
        </a:p>
      </dsp:txBody>
      <dsp:txXfrm>
        <a:off x="1156166" y="1900289"/>
        <a:ext cx="2285450" cy="696783"/>
      </dsp:txXfrm>
    </dsp:sp>
    <dsp:sp modelId="{23F4C0A6-9D61-4B1C-B9F0-47CC52561F67}">
      <dsp:nvSpPr>
        <dsp:cNvPr id="0" name=""/>
        <dsp:cNvSpPr/>
      </dsp:nvSpPr>
      <dsp:spPr>
        <a:xfrm>
          <a:off x="3898707" y="1900289"/>
          <a:ext cx="2285450" cy="69678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smtClean="0"/>
            <a:t>Показатели (что конкретно?)</a:t>
          </a:r>
          <a:endParaRPr lang="ru-RU" sz="1600" kern="1200"/>
        </a:p>
      </dsp:txBody>
      <dsp:txXfrm>
        <a:off x="3898707" y="1900289"/>
        <a:ext cx="2285450" cy="696783"/>
      </dsp:txXfrm>
    </dsp:sp>
    <dsp:sp modelId="{803A2707-A088-4D4B-A8F3-91FF280124F6}">
      <dsp:nvSpPr>
        <dsp:cNvPr id="0" name=""/>
        <dsp:cNvSpPr/>
      </dsp:nvSpPr>
      <dsp:spPr>
        <a:xfrm>
          <a:off x="6641248" y="1464799"/>
          <a:ext cx="2285450" cy="69678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kern="1200" dirty="0" smtClean="0"/>
            <a:t>Источники данных/</a:t>
          </a:r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kern="1200" dirty="0" smtClean="0"/>
            <a:t>методы оценки</a:t>
          </a:r>
          <a:endParaRPr lang="ru-RU" sz="1600" kern="1200" dirty="0"/>
        </a:p>
      </dsp:txBody>
      <dsp:txXfrm>
        <a:off x="6641248" y="1464799"/>
        <a:ext cx="2285450" cy="696783"/>
      </dsp:txXfrm>
    </dsp:sp>
    <dsp:sp modelId="{CF568C2D-B116-4E73-BD30-BCDC0E5FFC28}">
      <dsp:nvSpPr>
        <dsp:cNvPr id="0" name=""/>
        <dsp:cNvSpPr/>
      </dsp:nvSpPr>
      <dsp:spPr>
        <a:xfrm>
          <a:off x="6641248" y="2335779"/>
          <a:ext cx="2285450" cy="69678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kern="1200" dirty="0" smtClean="0"/>
            <a:t>Контролеры/эксперты</a:t>
          </a:r>
          <a:endParaRPr lang="ru-RU" sz="1600" kern="1200" dirty="0"/>
        </a:p>
      </dsp:txBody>
      <dsp:txXfrm>
        <a:off x="6641248" y="2335779"/>
        <a:ext cx="2285450" cy="696783"/>
      </dsp:txXfrm>
    </dsp:sp>
    <dsp:sp modelId="{8D72BA3C-0F56-438C-AD02-1016F30E9FE4}">
      <dsp:nvSpPr>
        <dsp:cNvPr id="0" name=""/>
        <dsp:cNvSpPr/>
      </dsp:nvSpPr>
      <dsp:spPr>
        <a:xfrm>
          <a:off x="1156166" y="2771269"/>
          <a:ext cx="2285450" cy="69678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smtClean="0"/>
            <a:t>Целевые группы (для кого/в чьих интересах проводится оценка?)</a:t>
          </a:r>
          <a:endParaRPr lang="ru-RU" sz="1600" kern="1200"/>
        </a:p>
      </dsp:txBody>
      <dsp:txXfrm>
        <a:off x="1156166" y="2771269"/>
        <a:ext cx="2285450" cy="696783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B3612A-2D1F-49BD-AC61-3F962F3F0D11}">
      <dsp:nvSpPr>
        <dsp:cNvPr id="0" name=""/>
        <dsp:cNvSpPr/>
      </dsp:nvSpPr>
      <dsp:spPr>
        <a:xfrm>
          <a:off x="1674186" y="0"/>
          <a:ext cx="1116124" cy="1105619"/>
        </a:xfrm>
        <a:prstGeom prst="trapezoid">
          <a:avLst>
            <a:gd name="adj" fmla="val 50475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err="1" smtClean="0"/>
            <a:t>Общест</a:t>
          </a:r>
          <a:r>
            <a:rPr lang="ru-RU" sz="1800" kern="1200" dirty="0" smtClean="0"/>
            <a:t>-венные палаты</a:t>
          </a:r>
          <a:endParaRPr lang="ru-RU" sz="1800" kern="1200" dirty="0"/>
        </a:p>
      </dsp:txBody>
      <dsp:txXfrm>
        <a:off x="1674186" y="0"/>
        <a:ext cx="1116124" cy="1105619"/>
      </dsp:txXfrm>
    </dsp:sp>
    <dsp:sp modelId="{E53169A7-A060-4E03-BAF3-FBE55AEB1D26}">
      <dsp:nvSpPr>
        <dsp:cNvPr id="0" name=""/>
        <dsp:cNvSpPr/>
      </dsp:nvSpPr>
      <dsp:spPr>
        <a:xfrm>
          <a:off x="1116124" y="1105619"/>
          <a:ext cx="2232248" cy="1105619"/>
        </a:xfrm>
        <a:prstGeom prst="trapezoid">
          <a:avLst>
            <a:gd name="adj" fmla="val 50475"/>
          </a:avLst>
        </a:prstGeom>
        <a:gradFill rotWithShape="0">
          <a:gsLst>
            <a:gs pos="0">
              <a:schemeClr val="accent4">
                <a:hueOff val="-1488257"/>
                <a:satOff val="8966"/>
                <a:lumOff val="719"/>
                <a:alphaOff val="0"/>
                <a:tint val="50000"/>
                <a:satMod val="300000"/>
              </a:schemeClr>
            </a:gs>
            <a:gs pos="35000">
              <a:schemeClr val="accent4">
                <a:hueOff val="-1488257"/>
                <a:satOff val="8966"/>
                <a:lumOff val="719"/>
                <a:alphaOff val="0"/>
                <a:tint val="37000"/>
                <a:satMod val="300000"/>
              </a:schemeClr>
            </a:gs>
            <a:gs pos="100000">
              <a:schemeClr val="accent4">
                <a:hueOff val="-1488257"/>
                <a:satOff val="8966"/>
                <a:lumOff val="719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Обществен-</a:t>
          </a:r>
          <a:r>
            <a:rPr lang="ru-RU" sz="2000" kern="1200" dirty="0" err="1" smtClean="0"/>
            <a:t>ные</a:t>
          </a:r>
          <a:r>
            <a:rPr lang="ru-RU" sz="2000" kern="1200" dirty="0" smtClean="0"/>
            <a:t> советы</a:t>
          </a:r>
          <a:endParaRPr lang="ru-RU" sz="2000" kern="1200" dirty="0"/>
        </a:p>
      </dsp:txBody>
      <dsp:txXfrm>
        <a:off x="1506767" y="1105619"/>
        <a:ext cx="1450961" cy="1105619"/>
      </dsp:txXfrm>
    </dsp:sp>
    <dsp:sp modelId="{5EB538B5-2E9C-435D-B100-35F859621DD4}">
      <dsp:nvSpPr>
        <dsp:cNvPr id="0" name=""/>
        <dsp:cNvSpPr/>
      </dsp:nvSpPr>
      <dsp:spPr>
        <a:xfrm>
          <a:off x="558061" y="2211238"/>
          <a:ext cx="3348372" cy="1105619"/>
        </a:xfrm>
        <a:prstGeom prst="trapezoid">
          <a:avLst>
            <a:gd name="adj" fmla="val 50475"/>
          </a:avLst>
        </a:prstGeom>
        <a:gradFill rotWithShape="0">
          <a:gsLst>
            <a:gs pos="0">
              <a:schemeClr val="accent4">
                <a:hueOff val="-2976513"/>
                <a:satOff val="17933"/>
                <a:lumOff val="1437"/>
                <a:alphaOff val="0"/>
                <a:tint val="50000"/>
                <a:satMod val="300000"/>
              </a:schemeClr>
            </a:gs>
            <a:gs pos="35000">
              <a:schemeClr val="accent4">
                <a:hueOff val="-2976513"/>
                <a:satOff val="17933"/>
                <a:lumOff val="1437"/>
                <a:alphaOff val="0"/>
                <a:tint val="37000"/>
                <a:satMod val="300000"/>
              </a:schemeClr>
            </a:gs>
            <a:gs pos="100000">
              <a:schemeClr val="accent4">
                <a:hueOff val="-2976513"/>
                <a:satOff val="17933"/>
                <a:lumOff val="143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Общественные организации</a:t>
          </a:r>
          <a:endParaRPr lang="ru-RU" sz="2500" kern="1200" dirty="0"/>
        </a:p>
      </dsp:txBody>
      <dsp:txXfrm>
        <a:off x="1144027" y="2211238"/>
        <a:ext cx="2176441" cy="1105619"/>
      </dsp:txXfrm>
    </dsp:sp>
    <dsp:sp modelId="{325D0B1C-14F0-4DE6-B95E-113F5D0FB89F}">
      <dsp:nvSpPr>
        <dsp:cNvPr id="0" name=""/>
        <dsp:cNvSpPr/>
      </dsp:nvSpPr>
      <dsp:spPr>
        <a:xfrm>
          <a:off x="0" y="3316857"/>
          <a:ext cx="4464496" cy="1105619"/>
        </a:xfrm>
        <a:prstGeom prst="trapezoid">
          <a:avLst>
            <a:gd name="adj" fmla="val 50475"/>
          </a:avLst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tint val="50000"/>
                <a:satMod val="300000"/>
              </a:schemeClr>
            </a:gs>
            <a:gs pos="35000">
              <a:schemeClr val="accent4">
                <a:hueOff val="-4464770"/>
                <a:satOff val="26899"/>
                <a:lumOff val="2156"/>
                <a:alphaOff val="0"/>
                <a:tint val="37000"/>
                <a:satMod val="30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Отдельные граждане</a:t>
          </a:r>
          <a:endParaRPr lang="ru-RU" sz="2500" kern="1200" dirty="0"/>
        </a:p>
      </dsp:txBody>
      <dsp:txXfrm>
        <a:off x="781286" y="3316857"/>
        <a:ext cx="2901922" cy="1105619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AD506E-0BC6-4674-B421-080C41BD21BA}">
      <dsp:nvSpPr>
        <dsp:cNvPr id="0" name=""/>
        <dsp:cNvSpPr/>
      </dsp:nvSpPr>
      <dsp:spPr>
        <a:xfrm>
          <a:off x="-5162847" y="-790836"/>
          <a:ext cx="6148166" cy="6148166"/>
        </a:xfrm>
        <a:prstGeom prst="blockArc">
          <a:avLst>
            <a:gd name="adj1" fmla="val 18900000"/>
            <a:gd name="adj2" fmla="val 2700000"/>
            <a:gd name="adj3" fmla="val 351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D3260B-4BA8-44D5-9910-40DE65AC26E7}">
      <dsp:nvSpPr>
        <dsp:cNvPr id="0" name=""/>
        <dsp:cNvSpPr/>
      </dsp:nvSpPr>
      <dsp:spPr>
        <a:xfrm>
          <a:off x="515908" y="351071"/>
          <a:ext cx="3462743" cy="70250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57617" tIns="53340" rIns="53340" bIns="5334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Заказчик / Инициатор</a:t>
          </a:r>
          <a:endParaRPr lang="ru-RU" sz="2100" kern="1200" dirty="0"/>
        </a:p>
      </dsp:txBody>
      <dsp:txXfrm>
        <a:off x="515908" y="351071"/>
        <a:ext cx="3462743" cy="702509"/>
      </dsp:txXfrm>
    </dsp:sp>
    <dsp:sp modelId="{B4D438CB-C8CF-4F21-AB26-0AD162EDE8C3}">
      <dsp:nvSpPr>
        <dsp:cNvPr id="0" name=""/>
        <dsp:cNvSpPr/>
      </dsp:nvSpPr>
      <dsp:spPr>
        <a:xfrm>
          <a:off x="76840" y="263258"/>
          <a:ext cx="878136" cy="878136"/>
        </a:xfrm>
        <a:prstGeom prst="ellipse">
          <a:avLst/>
        </a:prstGeom>
        <a:noFill/>
        <a:ln w="9525" cap="flat" cmpd="sng" algn="ctr">
          <a:noFill/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25466C97-6445-4450-B9BA-30A94A923E6E}">
      <dsp:nvSpPr>
        <dsp:cNvPr id="0" name=""/>
        <dsp:cNvSpPr/>
      </dsp:nvSpPr>
      <dsp:spPr>
        <a:xfrm>
          <a:off x="918673" y="1405018"/>
          <a:ext cx="3059979" cy="70250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57617" tIns="53340" rIns="53340" bIns="5334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Исполнитель </a:t>
          </a:r>
          <a:r>
            <a:rPr lang="ru-RU" sz="2100" kern="1200" smtClean="0"/>
            <a:t>– оператор</a:t>
          </a:r>
          <a:endParaRPr lang="ru-RU" sz="2100" kern="1200" dirty="0"/>
        </a:p>
      </dsp:txBody>
      <dsp:txXfrm>
        <a:off x="918673" y="1405018"/>
        <a:ext cx="3059979" cy="702509"/>
      </dsp:txXfrm>
    </dsp:sp>
    <dsp:sp modelId="{7BBE58C7-496F-4ADD-97F4-25AA11378ED6}">
      <dsp:nvSpPr>
        <dsp:cNvPr id="0" name=""/>
        <dsp:cNvSpPr/>
      </dsp:nvSpPr>
      <dsp:spPr>
        <a:xfrm>
          <a:off x="479604" y="1317204"/>
          <a:ext cx="878136" cy="878136"/>
        </a:xfrm>
        <a:prstGeom prst="ellipse">
          <a:avLst/>
        </a:prstGeom>
        <a:noFill/>
        <a:ln w="9525" cap="flat" cmpd="sng" algn="ctr">
          <a:noFill/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6770959B-8512-47F1-9F4E-3DAFEBFAEAA7}">
      <dsp:nvSpPr>
        <dsp:cNvPr id="0" name=""/>
        <dsp:cNvSpPr/>
      </dsp:nvSpPr>
      <dsp:spPr>
        <a:xfrm>
          <a:off x="918673" y="2458965"/>
          <a:ext cx="3059979" cy="70250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57617" tIns="53340" rIns="53340" bIns="5334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Эксперт</a:t>
          </a:r>
          <a:endParaRPr lang="ru-RU" sz="2100" kern="1200" dirty="0"/>
        </a:p>
      </dsp:txBody>
      <dsp:txXfrm>
        <a:off x="918673" y="2458965"/>
        <a:ext cx="3059979" cy="702509"/>
      </dsp:txXfrm>
    </dsp:sp>
    <dsp:sp modelId="{1DCD8312-9D59-4AF8-818A-BD2E9E5F95CB}">
      <dsp:nvSpPr>
        <dsp:cNvPr id="0" name=""/>
        <dsp:cNvSpPr/>
      </dsp:nvSpPr>
      <dsp:spPr>
        <a:xfrm>
          <a:off x="479604" y="2371151"/>
          <a:ext cx="878136" cy="878136"/>
        </a:xfrm>
        <a:prstGeom prst="ellipse">
          <a:avLst/>
        </a:prstGeom>
        <a:noFill/>
        <a:ln w="9525" cap="flat" cmpd="sng" algn="ctr">
          <a:noFill/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FFA4DDF2-0A11-470F-82D9-A2321E0CB092}">
      <dsp:nvSpPr>
        <dsp:cNvPr id="0" name=""/>
        <dsp:cNvSpPr/>
      </dsp:nvSpPr>
      <dsp:spPr>
        <a:xfrm>
          <a:off x="515908" y="3512911"/>
          <a:ext cx="3462743" cy="70250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57617" tIns="53340" rIns="53340" bIns="5334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Пользователь результатов</a:t>
          </a:r>
          <a:endParaRPr lang="ru-RU" sz="2100" kern="1200" dirty="0"/>
        </a:p>
      </dsp:txBody>
      <dsp:txXfrm>
        <a:off x="515908" y="3512911"/>
        <a:ext cx="3462743" cy="702509"/>
      </dsp:txXfrm>
    </dsp:sp>
    <dsp:sp modelId="{20FD254E-7A90-49E0-99A6-D6E072EEC086}">
      <dsp:nvSpPr>
        <dsp:cNvPr id="0" name=""/>
        <dsp:cNvSpPr/>
      </dsp:nvSpPr>
      <dsp:spPr>
        <a:xfrm>
          <a:off x="76840" y="3425098"/>
          <a:ext cx="878136" cy="878136"/>
        </a:xfrm>
        <a:prstGeom prst="ellipse">
          <a:avLst/>
        </a:prstGeom>
        <a:noFill/>
        <a:ln w="9525" cap="flat" cmpd="sng" algn="ctr">
          <a:noFill/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14586B-1C54-4568-B2A8-444FFBD55F6E}">
      <dsp:nvSpPr>
        <dsp:cNvPr id="0" name=""/>
        <dsp:cNvSpPr/>
      </dsp:nvSpPr>
      <dsp:spPr>
        <a:xfrm>
          <a:off x="1483447" y="0"/>
          <a:ext cx="1422445" cy="4422477"/>
        </a:xfrm>
        <a:prstGeom prst="triangl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5E3E145-794C-4230-951F-613B81F0C955}">
      <dsp:nvSpPr>
        <dsp:cNvPr id="0" name=""/>
        <dsp:cNvSpPr/>
      </dsp:nvSpPr>
      <dsp:spPr>
        <a:xfrm>
          <a:off x="2194670" y="442679"/>
          <a:ext cx="2874610" cy="78602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Система</a:t>
          </a:r>
          <a:endParaRPr lang="ru-RU" sz="1900" kern="1200" dirty="0"/>
        </a:p>
      </dsp:txBody>
      <dsp:txXfrm>
        <a:off x="2233041" y="481050"/>
        <a:ext cx="2797868" cy="709284"/>
      </dsp:txXfrm>
    </dsp:sp>
    <dsp:sp modelId="{786A5012-5856-4EAF-8ED2-D6E68164137F}">
      <dsp:nvSpPr>
        <dsp:cNvPr id="0" name=""/>
        <dsp:cNvSpPr/>
      </dsp:nvSpPr>
      <dsp:spPr>
        <a:xfrm>
          <a:off x="2194670" y="1326959"/>
          <a:ext cx="2874610" cy="78602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1488257"/>
              <a:satOff val="8966"/>
              <a:lumOff val="71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smtClean="0"/>
            <a:t>Организация</a:t>
          </a:r>
          <a:endParaRPr lang="ru-RU" sz="1900" kern="1200"/>
        </a:p>
      </dsp:txBody>
      <dsp:txXfrm>
        <a:off x="2233041" y="1365330"/>
        <a:ext cx="2797868" cy="709284"/>
      </dsp:txXfrm>
    </dsp:sp>
    <dsp:sp modelId="{9263728C-C63E-43C5-B0BF-C463C4E3FAB0}">
      <dsp:nvSpPr>
        <dsp:cNvPr id="0" name=""/>
        <dsp:cNvSpPr/>
      </dsp:nvSpPr>
      <dsp:spPr>
        <a:xfrm>
          <a:off x="2194670" y="2211238"/>
          <a:ext cx="2874610" cy="78602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2976513"/>
              <a:satOff val="17933"/>
              <a:lumOff val="143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Направление деятельности</a:t>
          </a:r>
          <a:endParaRPr lang="ru-RU" sz="1900" kern="1200" dirty="0"/>
        </a:p>
      </dsp:txBody>
      <dsp:txXfrm>
        <a:off x="2233041" y="2249609"/>
        <a:ext cx="2797868" cy="709284"/>
      </dsp:txXfrm>
    </dsp:sp>
    <dsp:sp modelId="{F69C6B40-2803-4423-A4DC-71AA855246EB}">
      <dsp:nvSpPr>
        <dsp:cNvPr id="0" name=""/>
        <dsp:cNvSpPr/>
      </dsp:nvSpPr>
      <dsp:spPr>
        <a:xfrm>
          <a:off x="2194670" y="3095517"/>
          <a:ext cx="2874610" cy="78602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Действия конкретных работников</a:t>
          </a:r>
          <a:endParaRPr lang="ru-RU" sz="1900" kern="1200" dirty="0"/>
        </a:p>
      </dsp:txBody>
      <dsp:txXfrm>
        <a:off x="2233041" y="3133888"/>
        <a:ext cx="2797868" cy="709284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8CBB8B-31BA-4069-81F0-4147E6C7181D}">
      <dsp:nvSpPr>
        <dsp:cNvPr id="0" name=""/>
        <dsp:cNvSpPr/>
      </dsp:nvSpPr>
      <dsp:spPr>
        <a:xfrm>
          <a:off x="248696" y="1002"/>
          <a:ext cx="2608278" cy="13041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0485" tIns="46990" rIns="70485" bIns="46990" numCol="1" spcCol="1270" anchor="ctr" anchorCtr="0">
          <a:noAutofit/>
        </a:bodyPr>
        <a:lstStyle/>
        <a:p>
          <a:pPr lvl="0" algn="ctr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kern="1200" dirty="0" smtClean="0"/>
            <a:t>Управление</a:t>
          </a:r>
          <a:endParaRPr lang="ru-RU" sz="3700" kern="1200" dirty="0"/>
        </a:p>
      </dsp:txBody>
      <dsp:txXfrm>
        <a:off x="286893" y="39199"/>
        <a:ext cx="2531884" cy="1227745"/>
      </dsp:txXfrm>
    </dsp:sp>
    <dsp:sp modelId="{797351B0-E003-4FFC-B361-6290E418777E}">
      <dsp:nvSpPr>
        <dsp:cNvPr id="0" name=""/>
        <dsp:cNvSpPr/>
      </dsp:nvSpPr>
      <dsp:spPr>
        <a:xfrm>
          <a:off x="509524" y="1305142"/>
          <a:ext cx="260827" cy="9781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78104"/>
              </a:lnTo>
              <a:lnTo>
                <a:pt x="260827" y="978104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B76B08-E08E-4376-A783-ADDF428091B1}">
      <dsp:nvSpPr>
        <dsp:cNvPr id="0" name=""/>
        <dsp:cNvSpPr/>
      </dsp:nvSpPr>
      <dsp:spPr>
        <a:xfrm>
          <a:off x="770351" y="1631176"/>
          <a:ext cx="2086622" cy="13041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055" tIns="39370" rIns="59055" bIns="39370" numCol="1" spcCol="1270" anchor="ctr" anchorCtr="0">
          <a:noAutofit/>
        </a:bodyPr>
        <a:lstStyle/>
        <a:p>
          <a:pPr lvl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Условия</a:t>
          </a:r>
          <a:endParaRPr lang="ru-RU" sz="3100" kern="1200" dirty="0"/>
        </a:p>
      </dsp:txBody>
      <dsp:txXfrm>
        <a:off x="808548" y="1669373"/>
        <a:ext cx="2010228" cy="1227745"/>
      </dsp:txXfrm>
    </dsp:sp>
    <dsp:sp modelId="{1CCDB35F-FB3F-4FA2-A17F-7578B3AF7D95}">
      <dsp:nvSpPr>
        <dsp:cNvPr id="0" name=""/>
        <dsp:cNvSpPr/>
      </dsp:nvSpPr>
      <dsp:spPr>
        <a:xfrm>
          <a:off x="509524" y="1305142"/>
          <a:ext cx="260827" cy="26082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08278"/>
              </a:lnTo>
              <a:lnTo>
                <a:pt x="260827" y="2608278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B754F5-2C9B-4E66-9441-CC3770F6C6FB}">
      <dsp:nvSpPr>
        <dsp:cNvPr id="0" name=""/>
        <dsp:cNvSpPr/>
      </dsp:nvSpPr>
      <dsp:spPr>
        <a:xfrm>
          <a:off x="770351" y="3261350"/>
          <a:ext cx="2086622" cy="13041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055" tIns="39370" rIns="59055" bIns="39370" numCol="1" spcCol="1270" anchor="ctr" anchorCtr="0">
          <a:noAutofit/>
        </a:bodyPr>
        <a:lstStyle/>
        <a:p>
          <a:pPr lvl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Результаты</a:t>
          </a:r>
          <a:endParaRPr lang="ru-RU" sz="3100" kern="1200" dirty="0"/>
        </a:p>
      </dsp:txBody>
      <dsp:txXfrm>
        <a:off x="808548" y="3299547"/>
        <a:ext cx="2010228" cy="1227745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F6A941-1109-41BD-9D97-B47B1B9C52F6}">
      <dsp:nvSpPr>
        <dsp:cNvPr id="0" name=""/>
        <dsp:cNvSpPr/>
      </dsp:nvSpPr>
      <dsp:spPr>
        <a:xfrm>
          <a:off x="3696" y="541583"/>
          <a:ext cx="3173585" cy="164369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9136" tIns="199136" rIns="199136" bIns="106680" numCol="1" spcCol="1270" anchor="t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smtClean="0"/>
            <a:t>Те, кто проводит ОК</a:t>
          </a:r>
          <a:endParaRPr lang="ru-RU" sz="2800" kern="1200"/>
        </a:p>
      </dsp:txBody>
      <dsp:txXfrm>
        <a:off x="3696" y="541583"/>
        <a:ext cx="3173585" cy="1095796"/>
      </dsp:txXfrm>
    </dsp:sp>
    <dsp:sp modelId="{2E4489AA-5B2F-453F-8574-E283EC843AB5}">
      <dsp:nvSpPr>
        <dsp:cNvPr id="0" name=""/>
        <dsp:cNvSpPr/>
      </dsp:nvSpPr>
      <dsp:spPr>
        <a:xfrm>
          <a:off x="653708" y="1637379"/>
          <a:ext cx="3173585" cy="23184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t" anchorCtr="0">
          <a:noAutofit/>
        </a:bodyPr>
        <a:lstStyle/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kern="1200" smtClean="0"/>
            <a:t>Инициаторы</a:t>
          </a:r>
          <a:endParaRPr lang="ru-RU" sz="2800" kern="1200"/>
        </a:p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kern="1200" dirty="0" smtClean="0"/>
            <a:t>Организаторы</a:t>
          </a:r>
          <a:endParaRPr lang="ru-RU" sz="2800" kern="1200" dirty="0"/>
        </a:p>
      </dsp:txBody>
      <dsp:txXfrm>
        <a:off x="721612" y="1705283"/>
        <a:ext cx="3037777" cy="2182592"/>
      </dsp:txXfrm>
    </dsp:sp>
    <dsp:sp modelId="{4FFBE618-2AFA-4E9A-BE45-EE55EBCD7056}">
      <dsp:nvSpPr>
        <dsp:cNvPr id="0" name=""/>
        <dsp:cNvSpPr/>
      </dsp:nvSpPr>
      <dsp:spPr>
        <a:xfrm>
          <a:off x="3658386" y="694416"/>
          <a:ext cx="1019940" cy="79013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/>
        </a:p>
      </dsp:txBody>
      <dsp:txXfrm>
        <a:off x="3658386" y="852442"/>
        <a:ext cx="782901" cy="474078"/>
      </dsp:txXfrm>
    </dsp:sp>
    <dsp:sp modelId="{A6E07ACD-7187-4BDC-83B0-C7861A7795B2}">
      <dsp:nvSpPr>
        <dsp:cNvPr id="0" name=""/>
        <dsp:cNvSpPr/>
      </dsp:nvSpPr>
      <dsp:spPr>
        <a:xfrm>
          <a:off x="5101698" y="541583"/>
          <a:ext cx="3173585" cy="164369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tint val="50000"/>
                <a:satMod val="300000"/>
              </a:schemeClr>
            </a:gs>
            <a:gs pos="35000">
              <a:schemeClr val="accent4">
                <a:hueOff val="-4464770"/>
                <a:satOff val="26899"/>
                <a:lumOff val="2156"/>
                <a:alphaOff val="0"/>
                <a:tint val="37000"/>
                <a:satMod val="30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9136" tIns="199136" rIns="199136" bIns="106680" numCol="1" spcCol="1270" anchor="t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smtClean="0"/>
            <a:t>Другие</a:t>
          </a:r>
          <a:endParaRPr lang="ru-RU" sz="2800" kern="1200"/>
        </a:p>
      </dsp:txBody>
      <dsp:txXfrm>
        <a:off x="5101698" y="541583"/>
        <a:ext cx="3173585" cy="1095796"/>
      </dsp:txXfrm>
    </dsp:sp>
    <dsp:sp modelId="{95E66947-C570-4B0F-A1F9-07D27E919BC0}">
      <dsp:nvSpPr>
        <dsp:cNvPr id="0" name=""/>
        <dsp:cNvSpPr/>
      </dsp:nvSpPr>
      <dsp:spPr>
        <a:xfrm>
          <a:off x="5751709" y="1637379"/>
          <a:ext cx="3173585" cy="23184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t" anchorCtr="0">
          <a:noAutofit/>
        </a:bodyPr>
        <a:lstStyle/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kern="1200" smtClean="0"/>
            <a:t>«Объект»</a:t>
          </a:r>
          <a:endParaRPr lang="ru-RU" sz="2800" kern="1200"/>
        </a:p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kern="1200" smtClean="0"/>
            <a:t>«Союзники»</a:t>
          </a:r>
          <a:endParaRPr lang="ru-RU" sz="2800" kern="1200"/>
        </a:p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kern="1200" dirty="0" smtClean="0"/>
            <a:t>«Интересанты»</a:t>
          </a:r>
          <a:endParaRPr lang="ru-RU" sz="2800" kern="1200" dirty="0"/>
        </a:p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kern="1200" dirty="0" smtClean="0"/>
            <a:t>Эксперты</a:t>
          </a:r>
          <a:endParaRPr lang="ru-RU" sz="2800" kern="1200" dirty="0"/>
        </a:p>
      </dsp:txBody>
      <dsp:txXfrm>
        <a:off x="5819613" y="1705283"/>
        <a:ext cx="3037777" cy="2182592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38B3CD-517E-4678-AEC1-83ED5F06B768}">
      <dsp:nvSpPr>
        <dsp:cNvPr id="0" name=""/>
        <dsp:cNvSpPr/>
      </dsp:nvSpPr>
      <dsp:spPr>
        <a:xfrm>
          <a:off x="0" y="1596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56AC83-5F04-4100-AB68-D90C23BF7156}">
      <dsp:nvSpPr>
        <dsp:cNvPr id="0" name=""/>
        <dsp:cNvSpPr/>
      </dsp:nvSpPr>
      <dsp:spPr>
        <a:xfrm>
          <a:off x="0" y="1596"/>
          <a:ext cx="1645920" cy="10885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Открытость</a:t>
          </a:r>
          <a:r>
            <a:rPr lang="ru-RU" sz="1800" kern="1200" dirty="0" smtClean="0"/>
            <a:t> </a:t>
          </a:r>
          <a:endParaRPr lang="ru-RU" sz="1800" kern="1200" dirty="0"/>
        </a:p>
      </dsp:txBody>
      <dsp:txXfrm>
        <a:off x="0" y="1596"/>
        <a:ext cx="1645920" cy="1088588"/>
      </dsp:txXfrm>
    </dsp:sp>
    <dsp:sp modelId="{06A36E12-612A-43C4-9182-0D234DDE2A41}">
      <dsp:nvSpPr>
        <dsp:cNvPr id="0" name=""/>
        <dsp:cNvSpPr/>
      </dsp:nvSpPr>
      <dsp:spPr>
        <a:xfrm>
          <a:off x="1769364" y="51029"/>
          <a:ext cx="6460236" cy="9886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- информирование о предстоящем процессе</a:t>
          </a:r>
          <a:endParaRPr lang="ru-RU" sz="2700" kern="1200" dirty="0"/>
        </a:p>
      </dsp:txBody>
      <dsp:txXfrm>
        <a:off x="1769364" y="51029"/>
        <a:ext cx="6460236" cy="988659"/>
      </dsp:txXfrm>
    </dsp:sp>
    <dsp:sp modelId="{BBF95A77-136B-4F26-A279-2BEDD640C688}">
      <dsp:nvSpPr>
        <dsp:cNvPr id="0" name=""/>
        <dsp:cNvSpPr/>
      </dsp:nvSpPr>
      <dsp:spPr>
        <a:xfrm>
          <a:off x="1645920" y="1039688"/>
          <a:ext cx="65836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DB530A-CCCE-401C-87D1-39C1C9EDFE36}">
      <dsp:nvSpPr>
        <dsp:cNvPr id="0" name=""/>
        <dsp:cNvSpPr/>
      </dsp:nvSpPr>
      <dsp:spPr>
        <a:xfrm>
          <a:off x="0" y="1090185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C533DD-956E-48A8-96B7-A79B09F05B89}">
      <dsp:nvSpPr>
        <dsp:cNvPr id="0" name=""/>
        <dsp:cNvSpPr/>
      </dsp:nvSpPr>
      <dsp:spPr>
        <a:xfrm>
          <a:off x="0" y="1090185"/>
          <a:ext cx="1645920" cy="10885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err="1" smtClean="0"/>
            <a:t>Коммуника-ция</a:t>
          </a:r>
          <a:endParaRPr lang="ru-RU" sz="1600" b="1" kern="1200" dirty="0"/>
        </a:p>
      </dsp:txBody>
      <dsp:txXfrm>
        <a:off x="0" y="1090185"/>
        <a:ext cx="1645920" cy="1088588"/>
      </dsp:txXfrm>
    </dsp:sp>
    <dsp:sp modelId="{3B19A30D-12A7-46CB-B9E9-7BC39BC63760}">
      <dsp:nvSpPr>
        <dsp:cNvPr id="0" name=""/>
        <dsp:cNvSpPr/>
      </dsp:nvSpPr>
      <dsp:spPr>
        <a:xfrm>
          <a:off x="1769364" y="1139618"/>
          <a:ext cx="6460236" cy="9886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- диалог и обсуждение процессов и результатов</a:t>
          </a:r>
          <a:endParaRPr lang="ru-RU" sz="2700" kern="1200" dirty="0"/>
        </a:p>
      </dsp:txBody>
      <dsp:txXfrm>
        <a:off x="1769364" y="1139618"/>
        <a:ext cx="6460236" cy="988659"/>
      </dsp:txXfrm>
    </dsp:sp>
    <dsp:sp modelId="{72C2C5EA-F659-4DCB-8029-687D493A9121}">
      <dsp:nvSpPr>
        <dsp:cNvPr id="0" name=""/>
        <dsp:cNvSpPr/>
      </dsp:nvSpPr>
      <dsp:spPr>
        <a:xfrm>
          <a:off x="1645920" y="2128277"/>
          <a:ext cx="65836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368DAF-B49F-4475-AE52-093F92CEF12A}">
      <dsp:nvSpPr>
        <dsp:cNvPr id="0" name=""/>
        <dsp:cNvSpPr/>
      </dsp:nvSpPr>
      <dsp:spPr>
        <a:xfrm>
          <a:off x="0" y="2178773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80F572-3329-4D72-AC3F-2B4496126F16}">
      <dsp:nvSpPr>
        <dsp:cNvPr id="0" name=""/>
        <dsp:cNvSpPr/>
      </dsp:nvSpPr>
      <dsp:spPr>
        <a:xfrm>
          <a:off x="0" y="2178773"/>
          <a:ext cx="1645920" cy="10885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Конструктив-</a:t>
          </a:r>
          <a:r>
            <a:rPr lang="ru-RU" sz="1800" b="1" kern="1200" dirty="0" err="1" smtClean="0"/>
            <a:t>ность</a:t>
          </a:r>
          <a:endParaRPr lang="ru-RU" sz="1600" b="1" kern="1200" dirty="0"/>
        </a:p>
      </dsp:txBody>
      <dsp:txXfrm>
        <a:off x="0" y="2178773"/>
        <a:ext cx="1645920" cy="1088588"/>
      </dsp:txXfrm>
    </dsp:sp>
    <dsp:sp modelId="{677FD217-9B82-41EC-9455-EF014AEF0BF3}">
      <dsp:nvSpPr>
        <dsp:cNvPr id="0" name=""/>
        <dsp:cNvSpPr/>
      </dsp:nvSpPr>
      <dsp:spPr>
        <a:xfrm>
          <a:off x="1769364" y="2228206"/>
          <a:ext cx="6460236" cy="9886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- рекомендации по улучшению ситуации</a:t>
          </a:r>
          <a:endParaRPr lang="ru-RU" sz="2700" kern="1200" dirty="0"/>
        </a:p>
      </dsp:txBody>
      <dsp:txXfrm>
        <a:off x="1769364" y="2228206"/>
        <a:ext cx="6460236" cy="988659"/>
      </dsp:txXfrm>
    </dsp:sp>
    <dsp:sp modelId="{36B789F7-2652-4411-8531-7FD0BE0CED49}">
      <dsp:nvSpPr>
        <dsp:cNvPr id="0" name=""/>
        <dsp:cNvSpPr/>
      </dsp:nvSpPr>
      <dsp:spPr>
        <a:xfrm>
          <a:off x="1645920" y="3216866"/>
          <a:ext cx="65836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3E488F-A239-485E-BB63-AB577F6EDA0E}">
      <dsp:nvSpPr>
        <dsp:cNvPr id="0" name=""/>
        <dsp:cNvSpPr/>
      </dsp:nvSpPr>
      <dsp:spPr>
        <a:xfrm>
          <a:off x="617219" y="0"/>
          <a:ext cx="6995160" cy="4525963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FFE53EE-5ED1-400B-88EC-D6B575061EC4}">
      <dsp:nvSpPr>
        <dsp:cNvPr id="0" name=""/>
        <dsp:cNvSpPr/>
      </dsp:nvSpPr>
      <dsp:spPr>
        <a:xfrm>
          <a:off x="100" y="1357788"/>
          <a:ext cx="4014341" cy="181038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ctr" defTabSz="1822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100" kern="1200" smtClean="0"/>
            <a:t>Что мы можем сделать сами?</a:t>
          </a:r>
          <a:endParaRPr lang="ru-RU" sz="4100" kern="1200"/>
        </a:p>
      </dsp:txBody>
      <dsp:txXfrm>
        <a:off x="88476" y="1446164"/>
        <a:ext cx="3837589" cy="1633633"/>
      </dsp:txXfrm>
    </dsp:sp>
    <dsp:sp modelId="{D1790410-4C7C-4698-B09E-DE24F56B5388}">
      <dsp:nvSpPr>
        <dsp:cNvPr id="0" name=""/>
        <dsp:cNvSpPr/>
      </dsp:nvSpPr>
      <dsp:spPr>
        <a:xfrm>
          <a:off x="4215158" y="1357788"/>
          <a:ext cx="4014341" cy="181038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ctr" defTabSz="1822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100" kern="1200" smtClean="0"/>
            <a:t>Кто и в чем нам может помочь? </a:t>
          </a:r>
          <a:endParaRPr lang="ru-RU" sz="4100" kern="1200"/>
        </a:p>
      </dsp:txBody>
      <dsp:txXfrm>
        <a:off x="4303534" y="1446164"/>
        <a:ext cx="3837589" cy="16336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42F912-D691-41CA-9D4B-7126CAF6ACE8}">
      <dsp:nvSpPr>
        <dsp:cNvPr id="0" name=""/>
        <dsp:cNvSpPr/>
      </dsp:nvSpPr>
      <dsp:spPr>
        <a:xfrm>
          <a:off x="0" y="410796"/>
          <a:ext cx="6203032" cy="20097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1424" tIns="458216" rIns="481424" bIns="156464" numCol="1" spcCol="1270" anchor="t" anchorCtr="0">
          <a:noAutofit/>
        </a:bodyPr>
        <a:lstStyle/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kern="1200" smtClean="0"/>
            <a:t>Основные понятия и смыслы</a:t>
          </a:r>
          <a:endParaRPr lang="ru-RU" sz="2200" kern="1200"/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kern="1200" smtClean="0"/>
            <a:t>Нормативное регулирование</a:t>
          </a:r>
          <a:endParaRPr lang="ru-RU" sz="2200" kern="1200"/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kern="1200" smtClean="0"/>
            <a:t>ОК в управлении образованием</a:t>
          </a:r>
          <a:endParaRPr lang="ru-RU" sz="2200" kern="1200"/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kern="1200" smtClean="0"/>
            <a:t>Алгоритм проведения</a:t>
          </a:r>
          <a:endParaRPr lang="ru-RU" sz="2200" kern="1200"/>
        </a:p>
      </dsp:txBody>
      <dsp:txXfrm>
        <a:off x="0" y="410796"/>
        <a:ext cx="6203032" cy="2009700"/>
      </dsp:txXfrm>
    </dsp:sp>
    <dsp:sp modelId="{450DA62B-73E2-4FD5-B1F3-64100C9CCCB4}">
      <dsp:nvSpPr>
        <dsp:cNvPr id="0" name=""/>
        <dsp:cNvSpPr/>
      </dsp:nvSpPr>
      <dsp:spPr>
        <a:xfrm>
          <a:off x="310151" y="86076"/>
          <a:ext cx="4342122" cy="6494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4122" tIns="0" rIns="164122" bIns="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Базовый модуль</a:t>
          </a:r>
          <a:endParaRPr lang="ru-RU" sz="28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41854" y="117779"/>
        <a:ext cx="4278716" cy="586034"/>
      </dsp:txXfrm>
    </dsp:sp>
    <dsp:sp modelId="{233DC106-9EE4-4F93-8392-5DB9D276DEDB}">
      <dsp:nvSpPr>
        <dsp:cNvPr id="0" name=""/>
        <dsp:cNvSpPr/>
      </dsp:nvSpPr>
      <dsp:spPr>
        <a:xfrm>
          <a:off x="0" y="2864017"/>
          <a:ext cx="6203032" cy="19750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1424" tIns="458216" rIns="481424" bIns="156464" numCol="1" spcCol="1270" anchor="t" anchorCtr="0">
          <a:noAutofit/>
        </a:bodyPr>
        <a:lstStyle/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kern="1200" smtClean="0"/>
            <a:t>Мониторинги в ОК</a:t>
          </a:r>
          <a:endParaRPr lang="ru-RU" sz="2200" kern="1200"/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kern="1200" smtClean="0"/>
            <a:t>Профессионально-общественная экспертиза образовательных программ</a:t>
          </a:r>
          <a:endParaRPr lang="ru-RU" sz="2200" kern="1200"/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kern="1200" smtClean="0"/>
            <a:t>Участие управляющих советов в ОК</a:t>
          </a:r>
          <a:endParaRPr lang="ru-RU" sz="2200" kern="1200"/>
        </a:p>
      </dsp:txBody>
      <dsp:txXfrm>
        <a:off x="0" y="2864017"/>
        <a:ext cx="6203032" cy="1975050"/>
      </dsp:txXfrm>
    </dsp:sp>
    <dsp:sp modelId="{A13841F6-DF55-4CE8-80F6-8EACA61F9EE0}">
      <dsp:nvSpPr>
        <dsp:cNvPr id="0" name=""/>
        <dsp:cNvSpPr/>
      </dsp:nvSpPr>
      <dsp:spPr>
        <a:xfrm>
          <a:off x="310151" y="2539297"/>
          <a:ext cx="4342122" cy="6494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4122" tIns="0" rIns="164122" bIns="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Модули по выбору</a:t>
          </a:r>
          <a:endParaRPr lang="ru-RU" sz="2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41854" y="2571000"/>
        <a:ext cx="4278716" cy="586034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5CCBB9-1B4A-4625-98B1-35212BE6495A}">
      <dsp:nvSpPr>
        <dsp:cNvPr id="0" name=""/>
        <dsp:cNvSpPr/>
      </dsp:nvSpPr>
      <dsp:spPr>
        <a:xfrm>
          <a:off x="0" y="0"/>
          <a:ext cx="822960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70238F1-79BE-4348-B2F9-5A2EB6C18EE6}">
      <dsp:nvSpPr>
        <dsp:cNvPr id="0" name=""/>
        <dsp:cNvSpPr/>
      </dsp:nvSpPr>
      <dsp:spPr>
        <a:xfrm>
          <a:off x="0" y="0"/>
          <a:ext cx="8229600" cy="12132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>
              <a:sym typeface="Wingdings" panose="05000000000000000000" pitchFamily="2" charset="2"/>
            </a:rPr>
            <a:t> </a:t>
          </a:r>
          <a:r>
            <a:rPr lang="ru-RU" sz="2500" kern="1200" dirty="0" smtClean="0"/>
            <a:t>Точно выявить потенциальных партнеров для решения проблемы, задачи</a:t>
          </a:r>
          <a:endParaRPr lang="ru-RU" sz="2500" kern="1200" dirty="0"/>
        </a:p>
      </dsp:txBody>
      <dsp:txXfrm>
        <a:off x="0" y="0"/>
        <a:ext cx="8229600" cy="1213284"/>
      </dsp:txXfrm>
    </dsp:sp>
    <dsp:sp modelId="{8C1FB667-1345-4364-AB79-FD0A763E1EAA}">
      <dsp:nvSpPr>
        <dsp:cNvPr id="0" name=""/>
        <dsp:cNvSpPr/>
      </dsp:nvSpPr>
      <dsp:spPr>
        <a:xfrm>
          <a:off x="0" y="1213284"/>
          <a:ext cx="8229600" cy="0"/>
        </a:xfrm>
        <a:prstGeom prst="line">
          <a:avLst/>
        </a:prstGeom>
        <a:solidFill>
          <a:schemeClr val="accent4">
            <a:hueOff val="-1488257"/>
            <a:satOff val="8966"/>
            <a:lumOff val="719"/>
            <a:alphaOff val="0"/>
          </a:schemeClr>
        </a:solidFill>
        <a:ln w="25400" cap="flat" cmpd="sng" algn="ctr">
          <a:solidFill>
            <a:schemeClr val="accent4">
              <a:hueOff val="-1488257"/>
              <a:satOff val="8966"/>
              <a:lumOff val="719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A5884DC-1713-4814-B3C0-E3917763A250}">
      <dsp:nvSpPr>
        <dsp:cNvPr id="0" name=""/>
        <dsp:cNvSpPr/>
      </dsp:nvSpPr>
      <dsp:spPr>
        <a:xfrm>
          <a:off x="0" y="1213284"/>
          <a:ext cx="8229600" cy="12132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       Определить их роль и функции в решении проблемы, задачи</a:t>
          </a:r>
          <a:endParaRPr lang="ru-RU" sz="2500" kern="1200" dirty="0"/>
        </a:p>
      </dsp:txBody>
      <dsp:txXfrm>
        <a:off x="0" y="1213284"/>
        <a:ext cx="8229600" cy="1213284"/>
      </dsp:txXfrm>
    </dsp:sp>
    <dsp:sp modelId="{AF6E15B7-E1A4-4CC1-8FB7-32CCF0C358B3}">
      <dsp:nvSpPr>
        <dsp:cNvPr id="0" name=""/>
        <dsp:cNvSpPr/>
      </dsp:nvSpPr>
      <dsp:spPr>
        <a:xfrm>
          <a:off x="0" y="2426568"/>
          <a:ext cx="8229600" cy="0"/>
        </a:xfrm>
        <a:prstGeom prst="line">
          <a:avLst/>
        </a:prstGeom>
        <a:solidFill>
          <a:schemeClr val="accent4">
            <a:hueOff val="-2976513"/>
            <a:satOff val="17933"/>
            <a:lumOff val="1437"/>
            <a:alphaOff val="0"/>
          </a:schemeClr>
        </a:solidFill>
        <a:ln w="25400" cap="flat" cmpd="sng" algn="ctr">
          <a:solidFill>
            <a:schemeClr val="accent4">
              <a:hueOff val="-2976513"/>
              <a:satOff val="17933"/>
              <a:lumOff val="1437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2D95191-C340-4047-BDDB-64D74B5CDBEA}">
      <dsp:nvSpPr>
        <dsp:cNvPr id="0" name=""/>
        <dsp:cNvSpPr/>
      </dsp:nvSpPr>
      <dsp:spPr>
        <a:xfrm>
          <a:off x="0" y="2426568"/>
          <a:ext cx="8229600" cy="12132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>
              <a:sym typeface="Wingdings" panose="05000000000000000000" pitchFamily="2" charset="2"/>
            </a:rPr>
            <a:t> </a:t>
          </a:r>
          <a:r>
            <a:rPr lang="ru-RU" sz="2500" kern="1200" dirty="0" smtClean="0"/>
            <a:t>Продумать механизмы коммуникации с ними, способы убеждения и привлечения к решению проблемы, задачи</a:t>
          </a:r>
          <a:endParaRPr lang="ru-RU" sz="2500" kern="1200" dirty="0"/>
        </a:p>
      </dsp:txBody>
      <dsp:txXfrm>
        <a:off x="0" y="2426568"/>
        <a:ext cx="8229600" cy="1213284"/>
      </dsp:txXfrm>
    </dsp:sp>
    <dsp:sp modelId="{F2844150-9021-4DFC-850A-AB2D8CB338E8}">
      <dsp:nvSpPr>
        <dsp:cNvPr id="0" name=""/>
        <dsp:cNvSpPr/>
      </dsp:nvSpPr>
      <dsp:spPr>
        <a:xfrm>
          <a:off x="0" y="3639851"/>
          <a:ext cx="8229600" cy="0"/>
        </a:xfrm>
        <a:prstGeom prst="line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3FF111C-A233-495A-96E2-8A09CF2E57D9}">
      <dsp:nvSpPr>
        <dsp:cNvPr id="0" name=""/>
        <dsp:cNvSpPr/>
      </dsp:nvSpPr>
      <dsp:spPr>
        <a:xfrm>
          <a:off x="0" y="3639852"/>
          <a:ext cx="8229600" cy="12132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anose="05000000000000000000" pitchFamily="2" charset="2"/>
            </a:rPr>
            <a:t></a:t>
          </a:r>
          <a:r>
            <a:rPr lang="ru-RU" sz="2500" kern="1200" dirty="0" smtClean="0">
              <a:sym typeface="Wingdings" panose="05000000000000000000" pitchFamily="2" charset="2"/>
            </a:rPr>
            <a:t> </a:t>
          </a:r>
          <a:r>
            <a:rPr lang="ru-RU" sz="2500" kern="1200" dirty="0" smtClean="0"/>
            <a:t>Подготовить для них все необходимые информационные материалы и документы</a:t>
          </a:r>
          <a:endParaRPr lang="ru-RU" sz="2500" kern="1200" dirty="0"/>
        </a:p>
      </dsp:txBody>
      <dsp:txXfrm>
        <a:off x="0" y="3639852"/>
        <a:ext cx="8229600" cy="1213284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2C1773-980B-4F96-92A9-9A2AA7962E47}">
      <dsp:nvSpPr>
        <dsp:cNvPr id="0" name=""/>
        <dsp:cNvSpPr/>
      </dsp:nvSpPr>
      <dsp:spPr>
        <a:xfrm>
          <a:off x="0" y="87943"/>
          <a:ext cx="8229600" cy="67158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smtClean="0"/>
            <a:t>Универсальные</a:t>
          </a:r>
          <a:endParaRPr lang="ru-RU" sz="2800" kern="1200"/>
        </a:p>
      </dsp:txBody>
      <dsp:txXfrm>
        <a:off x="32784" y="120727"/>
        <a:ext cx="8164032" cy="606012"/>
      </dsp:txXfrm>
    </dsp:sp>
    <dsp:sp modelId="{682FA8FD-4CE7-491E-A034-20B3548DC592}">
      <dsp:nvSpPr>
        <dsp:cNvPr id="0" name=""/>
        <dsp:cNvSpPr/>
      </dsp:nvSpPr>
      <dsp:spPr>
        <a:xfrm>
          <a:off x="0" y="759524"/>
          <a:ext cx="8229600" cy="1912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35560" rIns="199136" bIns="35560" numCol="1" spcCol="1270" anchor="t" anchorCtr="0">
          <a:noAutofit/>
        </a:bodyPr>
        <a:lstStyle/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200" kern="1200" smtClean="0"/>
            <a:t>Органы управления образованием</a:t>
          </a:r>
          <a:endParaRPr lang="ru-RU" sz="2200" kern="1200"/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200" kern="1200" smtClean="0"/>
            <a:t>Местная власть</a:t>
          </a:r>
          <a:endParaRPr lang="ru-RU" sz="2200" kern="1200"/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200" kern="1200" smtClean="0"/>
            <a:t>Гражданские институты (в т.ч. Общественные палаты)</a:t>
          </a:r>
          <a:endParaRPr lang="ru-RU" sz="2200" kern="1200"/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200" kern="1200" smtClean="0"/>
            <a:t>СМИ</a:t>
          </a:r>
          <a:endParaRPr lang="ru-RU" sz="2200" kern="1200"/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200" kern="1200" smtClean="0"/>
            <a:t>Широкая (неорганизованная) общественность</a:t>
          </a:r>
          <a:endParaRPr lang="ru-RU" sz="2200" kern="1200"/>
        </a:p>
      </dsp:txBody>
      <dsp:txXfrm>
        <a:off x="0" y="759524"/>
        <a:ext cx="8229600" cy="1912680"/>
      </dsp:txXfrm>
    </dsp:sp>
    <dsp:sp modelId="{A8DC967D-7A6E-43EE-A1F8-1F4636DDB605}">
      <dsp:nvSpPr>
        <dsp:cNvPr id="0" name=""/>
        <dsp:cNvSpPr/>
      </dsp:nvSpPr>
      <dsp:spPr>
        <a:xfrm>
          <a:off x="0" y="2672204"/>
          <a:ext cx="8229600" cy="67158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smtClean="0"/>
            <a:t>Специализированные</a:t>
          </a:r>
          <a:endParaRPr lang="ru-RU" sz="2800" kern="1200"/>
        </a:p>
      </dsp:txBody>
      <dsp:txXfrm>
        <a:off x="32784" y="2704988"/>
        <a:ext cx="8164032" cy="606012"/>
      </dsp:txXfrm>
    </dsp:sp>
    <dsp:sp modelId="{1BDEE975-68F5-43AE-978C-CE021EBA1088}">
      <dsp:nvSpPr>
        <dsp:cNvPr id="0" name=""/>
        <dsp:cNvSpPr/>
      </dsp:nvSpPr>
      <dsp:spPr>
        <a:xfrm>
          <a:off x="0" y="3343784"/>
          <a:ext cx="8229600" cy="1680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35560" rIns="199136" bIns="35560" numCol="1" spcCol="1270" anchor="t" anchorCtr="0">
          <a:noAutofit/>
        </a:bodyPr>
        <a:lstStyle/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200" kern="1200" dirty="0" smtClean="0"/>
            <a:t>Контрольно-надзорные органы (</a:t>
          </a:r>
          <a:r>
            <a:rPr lang="ru-RU" sz="2200" kern="1200" dirty="0" err="1" smtClean="0"/>
            <a:t>рособрнадзор</a:t>
          </a:r>
          <a:r>
            <a:rPr lang="ru-RU" sz="2200" kern="1200" dirty="0" smtClean="0"/>
            <a:t>, </a:t>
          </a:r>
          <a:r>
            <a:rPr lang="ru-RU" sz="2200" kern="1200" dirty="0" err="1" smtClean="0"/>
            <a:t>роспотребнадзор</a:t>
          </a:r>
          <a:r>
            <a:rPr lang="ru-RU" sz="2200" kern="1200" dirty="0" smtClean="0"/>
            <a:t>, налоговая, </a:t>
          </a:r>
          <a:r>
            <a:rPr lang="ru-RU" sz="2200" kern="1200" dirty="0" err="1" smtClean="0"/>
            <a:t>сэс</a:t>
          </a:r>
          <a:r>
            <a:rPr lang="ru-RU" sz="2200" kern="1200" dirty="0" smtClean="0"/>
            <a:t> и т.д.)</a:t>
          </a:r>
          <a:endParaRPr lang="ru-RU" sz="2200" kern="1200" dirty="0"/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200" kern="1200" dirty="0" smtClean="0"/>
            <a:t>Общественные организации, которые имеют отношение к поднимаемой проблеме (Общество инвалидов, Общество защиты животных и др.)</a:t>
          </a:r>
          <a:endParaRPr lang="ru-RU" sz="2200" kern="1200" dirty="0"/>
        </a:p>
      </dsp:txBody>
      <dsp:txXfrm>
        <a:off x="0" y="3343784"/>
        <a:ext cx="8229600" cy="1680840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538090-2861-416E-BEC2-CB66A9673B43}">
      <dsp:nvSpPr>
        <dsp:cNvPr id="0" name=""/>
        <dsp:cNvSpPr/>
      </dsp:nvSpPr>
      <dsp:spPr>
        <a:xfrm>
          <a:off x="0" y="0"/>
          <a:ext cx="4397550" cy="4397550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911718E-A95E-4815-B1F0-8622F3763D0C}">
      <dsp:nvSpPr>
        <dsp:cNvPr id="0" name=""/>
        <dsp:cNvSpPr/>
      </dsp:nvSpPr>
      <dsp:spPr>
        <a:xfrm>
          <a:off x="2198775" y="0"/>
          <a:ext cx="6298169" cy="43975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Государство</a:t>
          </a:r>
          <a:endParaRPr lang="ru-RU" sz="2600" kern="1200" dirty="0"/>
        </a:p>
      </dsp:txBody>
      <dsp:txXfrm>
        <a:off x="2198775" y="0"/>
        <a:ext cx="6298169" cy="703608"/>
      </dsp:txXfrm>
    </dsp:sp>
    <dsp:sp modelId="{0995BA8D-D600-472A-A065-347F52A9F0A7}">
      <dsp:nvSpPr>
        <dsp:cNvPr id="0" name=""/>
        <dsp:cNvSpPr/>
      </dsp:nvSpPr>
      <dsp:spPr>
        <a:xfrm>
          <a:off x="461742" y="703608"/>
          <a:ext cx="3474064" cy="3474064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4">
                <a:hueOff val="-1116192"/>
                <a:satOff val="6725"/>
                <a:lumOff val="539"/>
                <a:alphaOff val="0"/>
                <a:tint val="50000"/>
                <a:satMod val="300000"/>
              </a:schemeClr>
            </a:gs>
            <a:gs pos="35000">
              <a:schemeClr val="accent4">
                <a:hueOff val="-1116192"/>
                <a:satOff val="6725"/>
                <a:lumOff val="539"/>
                <a:alphaOff val="0"/>
                <a:tint val="37000"/>
                <a:satMod val="300000"/>
              </a:schemeClr>
            </a:gs>
            <a:gs pos="100000">
              <a:schemeClr val="accent4">
                <a:hueOff val="-1116192"/>
                <a:satOff val="6725"/>
                <a:lumOff val="539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7F8D3C2-D328-4DA9-BA57-2C91DFA400B2}">
      <dsp:nvSpPr>
        <dsp:cNvPr id="0" name=""/>
        <dsp:cNvSpPr/>
      </dsp:nvSpPr>
      <dsp:spPr>
        <a:xfrm>
          <a:off x="2198775" y="703608"/>
          <a:ext cx="6298169" cy="347406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1116192"/>
              <a:satOff val="6725"/>
              <a:lumOff val="53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Управленцы всех уровней</a:t>
          </a:r>
          <a:endParaRPr lang="ru-RU" sz="2600" kern="1200" dirty="0"/>
        </a:p>
      </dsp:txBody>
      <dsp:txXfrm>
        <a:off x="2198775" y="703608"/>
        <a:ext cx="6298169" cy="703607"/>
      </dsp:txXfrm>
    </dsp:sp>
    <dsp:sp modelId="{DBEF4A2A-2E80-440D-AC48-3EF571BF44AE}">
      <dsp:nvSpPr>
        <dsp:cNvPr id="0" name=""/>
        <dsp:cNvSpPr/>
      </dsp:nvSpPr>
      <dsp:spPr>
        <a:xfrm>
          <a:off x="923485" y="1407215"/>
          <a:ext cx="2550579" cy="2550579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4">
                <a:hueOff val="-2232385"/>
                <a:satOff val="13449"/>
                <a:lumOff val="1078"/>
                <a:alphaOff val="0"/>
                <a:tint val="50000"/>
                <a:satMod val="300000"/>
              </a:schemeClr>
            </a:gs>
            <a:gs pos="35000">
              <a:schemeClr val="accent4">
                <a:hueOff val="-2232385"/>
                <a:satOff val="13449"/>
                <a:lumOff val="1078"/>
                <a:alphaOff val="0"/>
                <a:tint val="37000"/>
                <a:satMod val="300000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F8B692C-C10E-4D0A-9EE8-19F13724B202}">
      <dsp:nvSpPr>
        <dsp:cNvPr id="0" name=""/>
        <dsp:cNvSpPr/>
      </dsp:nvSpPr>
      <dsp:spPr>
        <a:xfrm>
          <a:off x="2198775" y="1407215"/>
          <a:ext cx="6298169" cy="255057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Общественность (местное сообщество)</a:t>
          </a:r>
          <a:endParaRPr lang="ru-RU" sz="2600" kern="1200" dirty="0"/>
        </a:p>
      </dsp:txBody>
      <dsp:txXfrm>
        <a:off x="2198775" y="1407215"/>
        <a:ext cx="6298169" cy="703608"/>
      </dsp:txXfrm>
    </dsp:sp>
    <dsp:sp modelId="{7180A51C-6A11-4264-A3D5-1471BADFF627}">
      <dsp:nvSpPr>
        <dsp:cNvPr id="0" name=""/>
        <dsp:cNvSpPr/>
      </dsp:nvSpPr>
      <dsp:spPr>
        <a:xfrm>
          <a:off x="1385228" y="2110824"/>
          <a:ext cx="1627093" cy="1627093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4">
                <a:hueOff val="-3348577"/>
                <a:satOff val="20174"/>
                <a:lumOff val="1617"/>
                <a:alphaOff val="0"/>
                <a:tint val="50000"/>
                <a:satMod val="300000"/>
              </a:schemeClr>
            </a:gs>
            <a:gs pos="35000">
              <a:schemeClr val="accent4">
                <a:hueOff val="-3348577"/>
                <a:satOff val="20174"/>
                <a:lumOff val="1617"/>
                <a:alphaOff val="0"/>
                <a:tint val="37000"/>
                <a:satMod val="300000"/>
              </a:schemeClr>
            </a:gs>
            <a:gs pos="100000">
              <a:schemeClr val="accent4">
                <a:hueOff val="-3348577"/>
                <a:satOff val="20174"/>
                <a:lumOff val="161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1C86546-8803-40E9-B90B-AE2BB03E97E2}">
      <dsp:nvSpPr>
        <dsp:cNvPr id="0" name=""/>
        <dsp:cNvSpPr/>
      </dsp:nvSpPr>
      <dsp:spPr>
        <a:xfrm>
          <a:off x="2198775" y="2110824"/>
          <a:ext cx="6298169" cy="162709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3348577"/>
              <a:satOff val="20174"/>
              <a:lumOff val="161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Потребители услуг</a:t>
          </a:r>
          <a:endParaRPr lang="ru-RU" sz="2600" kern="1200" dirty="0"/>
        </a:p>
      </dsp:txBody>
      <dsp:txXfrm>
        <a:off x="2198775" y="2110824"/>
        <a:ext cx="6298169" cy="703608"/>
      </dsp:txXfrm>
    </dsp:sp>
    <dsp:sp modelId="{40B95DAF-6DCF-47A2-AB7B-70EEABAEC191}">
      <dsp:nvSpPr>
        <dsp:cNvPr id="0" name=""/>
        <dsp:cNvSpPr/>
      </dsp:nvSpPr>
      <dsp:spPr>
        <a:xfrm>
          <a:off x="1846971" y="2814432"/>
          <a:ext cx="703607" cy="703607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tint val="50000"/>
                <a:satMod val="300000"/>
              </a:schemeClr>
            </a:gs>
            <a:gs pos="35000">
              <a:schemeClr val="accent4">
                <a:hueOff val="-4464770"/>
                <a:satOff val="26899"/>
                <a:lumOff val="2156"/>
                <a:alphaOff val="0"/>
                <a:tint val="37000"/>
                <a:satMod val="30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392BB1F-A53B-4164-8E35-5EB45AF3C2E8}">
      <dsp:nvSpPr>
        <dsp:cNvPr id="0" name=""/>
        <dsp:cNvSpPr/>
      </dsp:nvSpPr>
      <dsp:spPr>
        <a:xfrm>
          <a:off x="2198775" y="2814432"/>
          <a:ext cx="6298169" cy="70360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Заказчики</a:t>
          </a:r>
          <a:endParaRPr lang="ru-RU" sz="2600" kern="1200" dirty="0"/>
        </a:p>
      </dsp:txBody>
      <dsp:txXfrm>
        <a:off x="2198775" y="2814432"/>
        <a:ext cx="6298169" cy="703607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14C184-6D10-4572-B138-9F1CE3D8A8CE}">
      <dsp:nvSpPr>
        <dsp:cNvPr id="0" name=""/>
        <dsp:cNvSpPr/>
      </dsp:nvSpPr>
      <dsp:spPr>
        <a:xfrm>
          <a:off x="0" y="0"/>
          <a:ext cx="8229600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44A4C23-63D8-4B47-840E-1CC42568AC8D}">
      <dsp:nvSpPr>
        <dsp:cNvPr id="0" name=""/>
        <dsp:cNvSpPr/>
      </dsp:nvSpPr>
      <dsp:spPr>
        <a:xfrm>
          <a:off x="0" y="0"/>
          <a:ext cx="8229600" cy="12492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Официальные обращения (в любом виде)</a:t>
          </a:r>
          <a:endParaRPr lang="ru-RU" sz="2500" kern="1200" dirty="0"/>
        </a:p>
      </dsp:txBody>
      <dsp:txXfrm>
        <a:off x="0" y="0"/>
        <a:ext cx="8229600" cy="1249288"/>
      </dsp:txXfrm>
    </dsp:sp>
    <dsp:sp modelId="{521D617F-9CE3-4584-B097-70C8B4CA8B15}">
      <dsp:nvSpPr>
        <dsp:cNvPr id="0" name=""/>
        <dsp:cNvSpPr/>
      </dsp:nvSpPr>
      <dsp:spPr>
        <a:xfrm>
          <a:off x="0" y="1249287"/>
          <a:ext cx="8229600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4BEF13E-79A7-4DA5-8FA2-AA76FD9C16BE}">
      <dsp:nvSpPr>
        <dsp:cNvPr id="0" name=""/>
        <dsp:cNvSpPr/>
      </dsp:nvSpPr>
      <dsp:spPr>
        <a:xfrm>
          <a:off x="0" y="1249288"/>
          <a:ext cx="8229600" cy="12492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smtClean="0"/>
            <a:t>Предложение о сотрудничестве, включающее обоснование важности и </a:t>
          </a:r>
          <a:r>
            <a:rPr lang="ru-RU" sz="2500" b="1" kern="1200" smtClean="0"/>
            <a:t>взаимовыгодности</a:t>
          </a:r>
          <a:r>
            <a:rPr lang="ru-RU" sz="2500" kern="1200" smtClean="0"/>
            <a:t>, а также предложения по конкретным действиям</a:t>
          </a:r>
          <a:endParaRPr lang="ru-RU" sz="2500" kern="1200"/>
        </a:p>
      </dsp:txBody>
      <dsp:txXfrm>
        <a:off x="0" y="1249288"/>
        <a:ext cx="8229600" cy="1249288"/>
      </dsp:txXfrm>
    </dsp:sp>
    <dsp:sp modelId="{FB2963EB-9D5E-46A4-B1C2-C53836501B31}">
      <dsp:nvSpPr>
        <dsp:cNvPr id="0" name=""/>
        <dsp:cNvSpPr/>
      </dsp:nvSpPr>
      <dsp:spPr>
        <a:xfrm>
          <a:off x="0" y="2498575"/>
          <a:ext cx="8229600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CAAD220-6CA2-405F-8D66-DCE63DE0A65E}">
      <dsp:nvSpPr>
        <dsp:cNvPr id="0" name=""/>
        <dsp:cNvSpPr/>
      </dsp:nvSpPr>
      <dsp:spPr>
        <a:xfrm>
          <a:off x="0" y="2498576"/>
          <a:ext cx="8229600" cy="12492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Распространение открытых информационных материалов в СМИ, Интернет и т.д.</a:t>
          </a:r>
          <a:endParaRPr lang="ru-RU" sz="2500" kern="1200" dirty="0"/>
        </a:p>
      </dsp:txBody>
      <dsp:txXfrm>
        <a:off x="0" y="2498576"/>
        <a:ext cx="8229600" cy="1249288"/>
      </dsp:txXfrm>
    </dsp:sp>
    <dsp:sp modelId="{9E4DC551-39F7-4C05-ABB1-1FD4608B27E8}">
      <dsp:nvSpPr>
        <dsp:cNvPr id="0" name=""/>
        <dsp:cNvSpPr/>
      </dsp:nvSpPr>
      <dsp:spPr>
        <a:xfrm>
          <a:off x="0" y="3747864"/>
          <a:ext cx="8229600" cy="0"/>
        </a:xfrm>
        <a:prstGeom prst="lin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4C7F687-2DD8-4ED4-9266-39D038E10A83}">
      <dsp:nvSpPr>
        <dsp:cNvPr id="0" name=""/>
        <dsp:cNvSpPr/>
      </dsp:nvSpPr>
      <dsp:spPr>
        <a:xfrm>
          <a:off x="0" y="3747864"/>
          <a:ext cx="8229600" cy="12492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smtClean="0"/>
            <a:t>Организация коммуникативных площадок</a:t>
          </a:r>
          <a:endParaRPr lang="ru-RU" sz="2500" kern="1200"/>
        </a:p>
      </dsp:txBody>
      <dsp:txXfrm>
        <a:off x="0" y="3747864"/>
        <a:ext cx="8229600" cy="1249288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6DC716-BC2E-45DA-A4BE-33A0BF743E3D}">
      <dsp:nvSpPr>
        <dsp:cNvPr id="0" name=""/>
        <dsp:cNvSpPr/>
      </dsp:nvSpPr>
      <dsp:spPr>
        <a:xfrm>
          <a:off x="461453" y="237831"/>
          <a:ext cx="3683842" cy="4698778"/>
        </a:xfrm>
        <a:prstGeom prst="round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AB707D-91D2-4306-BD3E-97E2BFC0F5F1}">
      <dsp:nvSpPr>
        <dsp:cNvPr id="0" name=""/>
        <dsp:cNvSpPr/>
      </dsp:nvSpPr>
      <dsp:spPr>
        <a:xfrm>
          <a:off x="608807" y="2072412"/>
          <a:ext cx="2836558" cy="2819266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b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rgbClr val="002060"/>
              </a:solidFill>
            </a:rPr>
            <a:t>Специалист в соответствующей области</a:t>
          </a:r>
          <a:endParaRPr lang="ru-RU" sz="2800" kern="1200" dirty="0">
            <a:solidFill>
              <a:srgbClr val="002060"/>
            </a:solidFill>
          </a:endParaRPr>
        </a:p>
      </dsp:txBody>
      <dsp:txXfrm>
        <a:off x="608807" y="2072412"/>
        <a:ext cx="2836558" cy="2819266"/>
      </dsp:txXfrm>
    </dsp:sp>
    <dsp:sp modelId="{776EE7F2-E01C-40A2-A642-98BBCE133193}">
      <dsp:nvSpPr>
        <dsp:cNvPr id="0" name=""/>
        <dsp:cNvSpPr/>
      </dsp:nvSpPr>
      <dsp:spPr>
        <a:xfrm>
          <a:off x="3771137" y="2892"/>
          <a:ext cx="748317" cy="748317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ADD8B4-77E3-416A-8B06-702789E74CCF}">
      <dsp:nvSpPr>
        <dsp:cNvPr id="0" name=""/>
        <dsp:cNvSpPr/>
      </dsp:nvSpPr>
      <dsp:spPr>
        <a:xfrm>
          <a:off x="4519454" y="2892"/>
          <a:ext cx="3526380" cy="7483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smtClean="0"/>
            <a:t>Большой опыт работы в этой области</a:t>
          </a:r>
          <a:endParaRPr lang="ru-RU" sz="2400" kern="1200"/>
        </a:p>
      </dsp:txBody>
      <dsp:txXfrm>
        <a:off x="4519454" y="2892"/>
        <a:ext cx="3526380" cy="748317"/>
      </dsp:txXfrm>
    </dsp:sp>
    <dsp:sp modelId="{302DECD8-41E4-440D-81BE-AB7039AEC5C2}">
      <dsp:nvSpPr>
        <dsp:cNvPr id="0" name=""/>
        <dsp:cNvSpPr/>
      </dsp:nvSpPr>
      <dsp:spPr>
        <a:xfrm>
          <a:off x="3771137" y="885906"/>
          <a:ext cx="748317" cy="748317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48E07E-E226-448E-A52E-3E31A164E137}">
      <dsp:nvSpPr>
        <dsp:cNvPr id="0" name=""/>
        <dsp:cNvSpPr/>
      </dsp:nvSpPr>
      <dsp:spPr>
        <a:xfrm>
          <a:off x="4519454" y="885906"/>
          <a:ext cx="3526380" cy="7483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smtClean="0"/>
            <a:t>Опыт экспертной работы</a:t>
          </a:r>
          <a:endParaRPr lang="ru-RU" sz="2400" kern="1200"/>
        </a:p>
      </dsp:txBody>
      <dsp:txXfrm>
        <a:off x="4519454" y="885906"/>
        <a:ext cx="3526380" cy="748317"/>
      </dsp:txXfrm>
    </dsp:sp>
    <dsp:sp modelId="{6313023E-9736-42BA-A9AD-8A35AEA3313B}">
      <dsp:nvSpPr>
        <dsp:cNvPr id="0" name=""/>
        <dsp:cNvSpPr/>
      </dsp:nvSpPr>
      <dsp:spPr>
        <a:xfrm>
          <a:off x="3771137" y="1768920"/>
          <a:ext cx="748317" cy="748317"/>
        </a:xfrm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2D0A2D-BF1B-491E-A332-78A3524F80BD}">
      <dsp:nvSpPr>
        <dsp:cNvPr id="0" name=""/>
        <dsp:cNvSpPr/>
      </dsp:nvSpPr>
      <dsp:spPr>
        <a:xfrm>
          <a:off x="4519454" y="1768920"/>
          <a:ext cx="3526380" cy="7483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smtClean="0"/>
            <a:t>Признание в профессиональных кругах</a:t>
          </a:r>
          <a:endParaRPr lang="ru-RU" sz="2400" kern="1200"/>
        </a:p>
      </dsp:txBody>
      <dsp:txXfrm>
        <a:off x="4519454" y="1768920"/>
        <a:ext cx="3526380" cy="748317"/>
      </dsp:txXfrm>
    </dsp:sp>
    <dsp:sp modelId="{18FF50D5-BE61-4014-8275-FFA1E2CB11FF}">
      <dsp:nvSpPr>
        <dsp:cNvPr id="0" name=""/>
        <dsp:cNvSpPr/>
      </dsp:nvSpPr>
      <dsp:spPr>
        <a:xfrm>
          <a:off x="3771137" y="2651935"/>
          <a:ext cx="748317" cy="748317"/>
        </a:xfrm>
        <a:prstGeom prst="ellipse">
          <a:avLst/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375BC9-A64D-47F7-8A64-A96FC5C6FA68}">
      <dsp:nvSpPr>
        <dsp:cNvPr id="0" name=""/>
        <dsp:cNvSpPr/>
      </dsp:nvSpPr>
      <dsp:spPr>
        <a:xfrm>
          <a:off x="4519454" y="2651935"/>
          <a:ext cx="3526380" cy="7483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Общественное влияние</a:t>
          </a:r>
          <a:endParaRPr lang="ru-RU" sz="2400" kern="1200" dirty="0"/>
        </a:p>
      </dsp:txBody>
      <dsp:txXfrm>
        <a:off x="4519454" y="2651935"/>
        <a:ext cx="3526380" cy="748317"/>
      </dsp:txXfrm>
    </dsp:sp>
    <dsp:sp modelId="{82754CA9-A0EA-479C-B4C9-B3F8B9CDECF1}">
      <dsp:nvSpPr>
        <dsp:cNvPr id="0" name=""/>
        <dsp:cNvSpPr/>
      </dsp:nvSpPr>
      <dsp:spPr>
        <a:xfrm>
          <a:off x="3771137" y="3534949"/>
          <a:ext cx="748317" cy="748317"/>
        </a:xfrm>
        <a:prstGeom prst="ellipse">
          <a:avLst/>
        </a:prstGeom>
        <a:blipFill rotWithShape="1">
          <a:blip xmlns:r="http://schemas.openxmlformats.org/officeDocument/2006/relationships" r:embed="rId6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A1AF77-C1BF-4449-A440-AA9FBA075029}">
      <dsp:nvSpPr>
        <dsp:cNvPr id="0" name=""/>
        <dsp:cNvSpPr/>
      </dsp:nvSpPr>
      <dsp:spPr>
        <a:xfrm>
          <a:off x="4519454" y="3534949"/>
          <a:ext cx="3526380" cy="7483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Отсутствие конфликта интересов </a:t>
          </a:r>
          <a:endParaRPr lang="ru-RU" sz="2400" kern="1200" dirty="0"/>
        </a:p>
      </dsp:txBody>
      <dsp:txXfrm>
        <a:off x="4519454" y="3534949"/>
        <a:ext cx="3526380" cy="748317"/>
      </dsp:txXfrm>
    </dsp:sp>
    <dsp:sp modelId="{05B2E7FE-70FB-441E-948E-BA8687E24296}">
      <dsp:nvSpPr>
        <dsp:cNvPr id="0" name=""/>
        <dsp:cNvSpPr/>
      </dsp:nvSpPr>
      <dsp:spPr>
        <a:xfrm>
          <a:off x="3771137" y="4417963"/>
          <a:ext cx="748317" cy="748317"/>
        </a:xfrm>
        <a:prstGeom prst="ellipse">
          <a:avLst/>
        </a:prstGeom>
        <a:blipFill rotWithShape="1">
          <a:blip xmlns:r="http://schemas.openxmlformats.org/officeDocument/2006/relationships" r:embed="rId7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D1984A-6BEE-44BD-A1CC-F11EC0F43989}">
      <dsp:nvSpPr>
        <dsp:cNvPr id="0" name=""/>
        <dsp:cNvSpPr/>
      </dsp:nvSpPr>
      <dsp:spPr>
        <a:xfrm>
          <a:off x="4519454" y="4417963"/>
          <a:ext cx="3526380" cy="7483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smtClean="0"/>
            <a:t>Активная гражданская позиция</a:t>
          </a:r>
          <a:endParaRPr lang="ru-RU" sz="2400" kern="1200" dirty="0"/>
        </a:p>
      </dsp:txBody>
      <dsp:txXfrm>
        <a:off x="4519454" y="4417963"/>
        <a:ext cx="3526380" cy="74831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BE504F-87BF-48CA-9F03-A39CD3B588B3}">
      <dsp:nvSpPr>
        <dsp:cNvPr id="0" name=""/>
        <dsp:cNvSpPr/>
      </dsp:nvSpPr>
      <dsp:spPr>
        <a:xfrm>
          <a:off x="0" y="0"/>
          <a:ext cx="878497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49BB9C-005D-46FD-96A6-7D47B5563AA7}">
      <dsp:nvSpPr>
        <dsp:cNvPr id="0" name=""/>
        <dsp:cNvSpPr/>
      </dsp:nvSpPr>
      <dsp:spPr>
        <a:xfrm>
          <a:off x="0" y="0"/>
          <a:ext cx="1756995" cy="51125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smtClean="0"/>
            <a:t>Федеральный закон РФ от 21.07.2014 г. № 212-ФЗ «Об основах общественного контроля в Российской Федерации»</a:t>
          </a:r>
          <a:endParaRPr lang="ru-RU" sz="1900" kern="1200"/>
        </a:p>
      </dsp:txBody>
      <dsp:txXfrm>
        <a:off x="0" y="0"/>
        <a:ext cx="1756995" cy="5112568"/>
      </dsp:txXfrm>
    </dsp:sp>
    <dsp:sp modelId="{775DB709-1CA7-4190-A6F7-4FFC0B716658}">
      <dsp:nvSpPr>
        <dsp:cNvPr id="0" name=""/>
        <dsp:cNvSpPr/>
      </dsp:nvSpPr>
      <dsp:spPr>
        <a:xfrm>
          <a:off x="1888769" y="232162"/>
          <a:ext cx="6896206" cy="46432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«…деятельность субъектов общественного контроля, осуществляемая в целях наблюдения за деятельностью органов государственной власти, органов местного самоуправления, государственных и муниципальных организаций, иных органов и организаций, осуществляющих в соответствии с федеральными законами отдельные публичные полномочия, а также в целях общественной проверки, анализа и общественной оценки издаваемых ими актов и принимаемых решений»</a:t>
          </a:r>
          <a:endParaRPr lang="ru-RU" sz="2600" kern="1200" dirty="0"/>
        </a:p>
      </dsp:txBody>
      <dsp:txXfrm>
        <a:off x="1888769" y="232162"/>
        <a:ext cx="6896206" cy="4643250"/>
      </dsp:txXfrm>
    </dsp:sp>
    <dsp:sp modelId="{00E88DD8-CABB-461D-A384-FDAD7D2F50E3}">
      <dsp:nvSpPr>
        <dsp:cNvPr id="0" name=""/>
        <dsp:cNvSpPr/>
      </dsp:nvSpPr>
      <dsp:spPr>
        <a:xfrm>
          <a:off x="1756995" y="4875412"/>
          <a:ext cx="70279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5F825F-9BC9-4EE9-8512-91FA3D855A61}">
      <dsp:nvSpPr>
        <dsp:cNvPr id="0" name=""/>
        <dsp:cNvSpPr/>
      </dsp:nvSpPr>
      <dsp:spPr>
        <a:xfrm rot="5400000">
          <a:off x="5467631" y="-2175871"/>
          <a:ext cx="1012303" cy="5622384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8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400" kern="1200" dirty="0" smtClean="0"/>
            <a:t>общественный мониторинг (ст. 19);</a:t>
          </a:r>
          <a:endParaRPr lang="ru-RU" sz="1400" b="1" kern="1200" dirty="0">
            <a:solidFill>
              <a:schemeClr val="tx1"/>
            </a:solidFill>
          </a:endParaRPr>
        </a:p>
        <a:p>
          <a:pPr marL="114300" lvl="1" indent="-114300" algn="l" defTabSz="622300">
            <a:lnSpc>
              <a:spcPct val="8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общественная проверка (ст. 20);</a:t>
          </a:r>
          <a:endParaRPr lang="ru-RU" sz="1400" kern="1200" dirty="0"/>
        </a:p>
        <a:p>
          <a:pPr marL="114300" lvl="1" indent="-114300" algn="l" defTabSz="622300">
            <a:lnSpc>
              <a:spcPct val="8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smtClean="0"/>
            <a:t>общественная экспертиза (ст. 22);</a:t>
          </a:r>
          <a:endParaRPr lang="ru-RU" sz="1400" kern="1200"/>
        </a:p>
        <a:p>
          <a:pPr marL="114300" lvl="1" indent="-114300" algn="l" defTabSz="622300">
            <a:lnSpc>
              <a:spcPct val="8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общественное обсуждение (ст. 24);</a:t>
          </a:r>
          <a:endParaRPr lang="ru-RU" sz="1400" kern="1200" dirty="0"/>
        </a:p>
        <a:p>
          <a:pPr marL="114300" lvl="1" indent="-114300" algn="l" defTabSz="622300">
            <a:lnSpc>
              <a:spcPct val="8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общественные (публичные) слушания (ст. 25).</a:t>
          </a:r>
          <a:endParaRPr lang="ru-RU" sz="1400" kern="1200" dirty="0"/>
        </a:p>
      </dsp:txBody>
      <dsp:txXfrm rot="-5400000">
        <a:off x="3162591" y="178586"/>
        <a:ext cx="5572967" cy="913469"/>
      </dsp:txXfrm>
    </dsp:sp>
    <dsp:sp modelId="{E443A47E-DC3E-4B27-9AAC-6A9C7BB94E23}">
      <dsp:nvSpPr>
        <dsp:cNvPr id="0" name=""/>
        <dsp:cNvSpPr/>
      </dsp:nvSpPr>
      <dsp:spPr>
        <a:xfrm>
          <a:off x="0" y="0"/>
          <a:ext cx="3162591" cy="1265378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800" b="1" kern="1200" dirty="0" smtClean="0">
              <a:solidFill>
                <a:schemeClr val="tx1"/>
              </a:solidFill>
            </a:rPr>
            <a:t>Деятельность </a:t>
          </a: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800" b="1" kern="1200" dirty="0" smtClean="0">
              <a:solidFill>
                <a:schemeClr val="tx1"/>
              </a:solidFill>
            </a:rPr>
            <a:t>в рамках №212-ФЗ</a:t>
          </a:r>
          <a:endParaRPr lang="ru-RU" sz="1800" b="1" kern="1200" dirty="0">
            <a:solidFill>
              <a:schemeClr val="tx1"/>
            </a:solidFill>
          </a:endParaRPr>
        </a:p>
      </dsp:txBody>
      <dsp:txXfrm>
        <a:off x="61771" y="61771"/>
        <a:ext cx="3039049" cy="1141836"/>
      </dsp:txXfrm>
    </dsp:sp>
    <dsp:sp modelId="{53BED975-1894-4F94-9B3A-F2FF32538118}">
      <dsp:nvSpPr>
        <dsp:cNvPr id="0" name=""/>
        <dsp:cNvSpPr/>
      </dsp:nvSpPr>
      <dsp:spPr>
        <a:xfrm rot="5400000">
          <a:off x="5467631" y="-847223"/>
          <a:ext cx="1012303" cy="5622384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solidFill>
                <a:schemeClr val="tx1"/>
              </a:solidFill>
            </a:rPr>
            <a:t>по №273-ФЗ (статьи 95; 95.1 и </a:t>
          </a:r>
          <a:r>
            <a:rPr lang="ru-RU" sz="16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95.2</a:t>
          </a:r>
          <a:r>
            <a:rPr lang="ru-RU" sz="1600" kern="1200" dirty="0" smtClean="0">
              <a:solidFill>
                <a:schemeClr val="tx1"/>
              </a:solidFill>
            </a:rPr>
            <a:t>)</a:t>
          </a:r>
          <a:endParaRPr lang="ru-RU" sz="1600" kern="1200" dirty="0">
            <a:solidFill>
              <a:schemeClr val="tx1"/>
            </a:solidFill>
          </a:endParaRP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solidFill>
                <a:schemeClr val="tx1"/>
              </a:solidFill>
            </a:rPr>
            <a:t>за рамками №273-ФЗ</a:t>
          </a:r>
          <a:endParaRPr lang="ru-RU" sz="1600" kern="1200" dirty="0">
            <a:solidFill>
              <a:schemeClr val="tx1"/>
            </a:solidFill>
          </a:endParaRPr>
        </a:p>
      </dsp:txBody>
      <dsp:txXfrm rot="-5400000">
        <a:off x="3162591" y="1507234"/>
        <a:ext cx="5572967" cy="913469"/>
      </dsp:txXfrm>
    </dsp:sp>
    <dsp:sp modelId="{ABC942CB-3041-49DD-ACA5-E65A2CC67D57}">
      <dsp:nvSpPr>
        <dsp:cNvPr id="0" name=""/>
        <dsp:cNvSpPr/>
      </dsp:nvSpPr>
      <dsp:spPr>
        <a:xfrm>
          <a:off x="0" y="1331278"/>
          <a:ext cx="3162591" cy="1265378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800" b="1" kern="1200" dirty="0" smtClean="0">
              <a:solidFill>
                <a:schemeClr val="tx1"/>
              </a:solidFill>
            </a:rPr>
            <a:t>Независимая оценка </a:t>
          </a: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800" b="1" kern="1200" dirty="0" smtClean="0">
              <a:solidFill>
                <a:schemeClr val="tx1"/>
              </a:solidFill>
            </a:rPr>
            <a:t>качества образования </a:t>
          </a:r>
          <a:endParaRPr lang="ru-RU" sz="1800" b="1" kern="1200" dirty="0">
            <a:solidFill>
              <a:schemeClr val="tx1"/>
            </a:solidFill>
          </a:endParaRPr>
        </a:p>
      </dsp:txBody>
      <dsp:txXfrm>
        <a:off x="61771" y="1393049"/>
        <a:ext cx="3039049" cy="1141836"/>
      </dsp:txXfrm>
    </dsp:sp>
    <dsp:sp modelId="{1F281FB7-7981-4EA1-B99F-70C2C6A39AA8}">
      <dsp:nvSpPr>
        <dsp:cNvPr id="0" name=""/>
        <dsp:cNvSpPr/>
      </dsp:nvSpPr>
      <dsp:spPr>
        <a:xfrm rot="5400000">
          <a:off x="5467631" y="481423"/>
          <a:ext cx="1012303" cy="5622384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solidFill>
                <a:schemeClr val="tx1"/>
              </a:solidFill>
            </a:rPr>
            <a:t>в отношении СПО и ВО (№273-ФЗ, ст. </a:t>
          </a:r>
          <a:r>
            <a:rPr lang="ru-RU" sz="1600" kern="1200" smtClean="0">
              <a:solidFill>
                <a:schemeClr val="tx1"/>
              </a:solidFill>
            </a:rPr>
            <a:t>96)</a:t>
          </a:r>
          <a:endParaRPr lang="ru-RU" sz="1600" kern="1200" dirty="0">
            <a:solidFill>
              <a:schemeClr val="tx1"/>
            </a:solidFill>
          </a:endParaRP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solidFill>
                <a:schemeClr val="tx1"/>
              </a:solidFill>
            </a:rPr>
            <a:t>в отношении ДОД – только ЭКСПЕРТИЗА без аккредитации</a:t>
          </a:r>
          <a:endParaRPr lang="ru-RU" sz="1600" kern="1200" dirty="0">
            <a:solidFill>
              <a:schemeClr val="tx1"/>
            </a:solidFill>
          </a:endParaRPr>
        </a:p>
      </dsp:txBody>
      <dsp:txXfrm rot="-5400000">
        <a:off x="3162591" y="2835881"/>
        <a:ext cx="5572967" cy="913469"/>
      </dsp:txXfrm>
    </dsp:sp>
    <dsp:sp modelId="{CA575A5D-E11B-4B43-89AC-6E4901A7E223}">
      <dsp:nvSpPr>
        <dsp:cNvPr id="0" name=""/>
        <dsp:cNvSpPr/>
      </dsp:nvSpPr>
      <dsp:spPr>
        <a:xfrm>
          <a:off x="0" y="2659926"/>
          <a:ext cx="3162591" cy="1265378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</a:rPr>
            <a:t>Профессионально-общественную аккредитацию образовательных программ</a:t>
          </a:r>
          <a:endParaRPr lang="ru-RU" sz="1800" b="1" kern="1200" dirty="0">
            <a:solidFill>
              <a:schemeClr val="tx1"/>
            </a:solidFill>
          </a:endParaRPr>
        </a:p>
      </dsp:txBody>
      <dsp:txXfrm>
        <a:off x="61771" y="2721697"/>
        <a:ext cx="3039049" cy="1141836"/>
      </dsp:txXfrm>
    </dsp:sp>
    <dsp:sp modelId="{4BD361C4-B650-4BA9-941E-5CA1200B2AFA}">
      <dsp:nvSpPr>
        <dsp:cNvPr id="0" name=""/>
        <dsp:cNvSpPr/>
      </dsp:nvSpPr>
      <dsp:spPr>
        <a:xfrm rot="5400000">
          <a:off x="5467631" y="1810071"/>
          <a:ext cx="1012303" cy="5622384"/>
        </a:xfrm>
        <a:prstGeom prst="round2SameRect">
          <a:avLst/>
        </a:prstGeom>
        <a:solidFill>
          <a:schemeClr val="lt1">
            <a:tint val="40000"/>
            <a:hueOff val="0"/>
            <a:satOff val="0"/>
            <a:lumOff val="0"/>
            <a:alpha val="0"/>
          </a:schemeClr>
        </a:solidFill>
        <a:ln w="9525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Управляющих советов</a:t>
          </a:r>
          <a:r>
            <a:rPr lang="ru-RU" sz="1600" kern="1200" dirty="0" smtClean="0">
              <a:solidFill>
                <a:schemeClr val="tx1"/>
              </a:solidFill>
            </a:rPr>
            <a:t>        </a:t>
          </a:r>
          <a:r>
            <a:rPr lang="ru-RU" sz="1600" kern="1200" dirty="0" smtClean="0">
              <a:solidFill>
                <a:schemeClr val="tx1"/>
              </a:solidFill>
              <a:sym typeface="Wingdings" panose="05000000000000000000" pitchFamily="2" charset="2"/>
            </a:rPr>
            <a:t></a:t>
          </a:r>
          <a:r>
            <a:rPr lang="ru-RU" sz="1600" kern="1200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Отдельных граждан</a:t>
          </a:r>
          <a:endParaRPr lang="ru-RU" sz="1600" kern="1200" dirty="0">
            <a:solidFill>
              <a:schemeClr val="accent2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solidFill>
                <a:schemeClr val="tx1"/>
              </a:solidFill>
            </a:rPr>
            <a:t>Ассоциаций и общественных </a:t>
          </a:r>
          <a:r>
            <a:rPr lang="ru-RU" sz="1600" kern="1200" dirty="0" smtClean="0">
              <a:solidFill>
                <a:schemeClr val="tx1"/>
              </a:solidFill>
            </a:rPr>
            <a:t>объединений</a:t>
          </a:r>
          <a:endParaRPr lang="ru-RU" sz="1600" kern="1200" dirty="0">
            <a:solidFill>
              <a:schemeClr val="tx1"/>
            </a:solidFill>
          </a:endParaRP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Профсоюзов</a:t>
          </a:r>
          <a:r>
            <a:rPr lang="ru-RU" sz="1600" kern="1200" dirty="0" smtClean="0">
              <a:solidFill>
                <a:schemeClr val="tx1"/>
              </a:solidFill>
            </a:rPr>
            <a:t>…</a:t>
          </a:r>
          <a:endParaRPr lang="ru-RU" sz="1600" kern="1200" dirty="0">
            <a:solidFill>
              <a:schemeClr val="tx1"/>
            </a:solidFill>
          </a:endParaRPr>
        </a:p>
      </dsp:txBody>
      <dsp:txXfrm rot="-5400000">
        <a:off x="3162591" y="4164529"/>
        <a:ext cx="5572967" cy="913469"/>
      </dsp:txXfrm>
    </dsp:sp>
    <dsp:sp modelId="{282577F1-647B-4E62-9F84-5825E89C9C0E}">
      <dsp:nvSpPr>
        <dsp:cNvPr id="0" name=""/>
        <dsp:cNvSpPr/>
      </dsp:nvSpPr>
      <dsp:spPr>
        <a:xfrm>
          <a:off x="0" y="3988574"/>
          <a:ext cx="3162591" cy="1265378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 rtl="0">
            <a:lnSpc>
              <a:spcPct val="8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</a:rPr>
            <a:t>Локальные практики решения проблем в рамках деятельности отдельных субъектов:</a:t>
          </a:r>
          <a:endParaRPr lang="ru-RU" sz="1800" b="1" kern="1200" dirty="0">
            <a:solidFill>
              <a:schemeClr val="tx1"/>
            </a:solidFill>
          </a:endParaRPr>
        </a:p>
      </dsp:txBody>
      <dsp:txXfrm>
        <a:off x="61771" y="4050345"/>
        <a:ext cx="3039049" cy="114183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9D0BA7-9A93-425D-A1D2-F445798D250C}">
      <dsp:nvSpPr>
        <dsp:cNvPr id="0" name=""/>
        <dsp:cNvSpPr/>
      </dsp:nvSpPr>
      <dsp:spPr>
        <a:xfrm>
          <a:off x="0" y="498722"/>
          <a:ext cx="6768752" cy="1102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25330" tIns="416560" rIns="525330" bIns="142240" numCol="1" spcCol="1270" anchor="t" anchorCtr="0">
          <a:noAutofit/>
        </a:bodyPr>
        <a:lstStyle/>
        <a:p>
          <a:pPr marL="228600" lvl="1" indent="-228600" algn="l" defTabSz="889000" rtl="0">
            <a:lnSpc>
              <a:spcPct val="8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smtClean="0"/>
            <a:t>Общественные палаты…</a:t>
          </a:r>
          <a:endParaRPr lang="ru-RU" sz="2000" kern="1200"/>
        </a:p>
        <a:p>
          <a:pPr marL="228600" lvl="1" indent="-228600" algn="l" defTabSz="889000" rtl="0">
            <a:lnSpc>
              <a:spcPct val="8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smtClean="0"/>
            <a:t>Общественные советы…</a:t>
          </a:r>
          <a:endParaRPr lang="ru-RU" sz="2000" kern="1200"/>
        </a:p>
      </dsp:txBody>
      <dsp:txXfrm>
        <a:off x="0" y="498722"/>
        <a:ext cx="6768752" cy="1102500"/>
      </dsp:txXfrm>
    </dsp:sp>
    <dsp:sp modelId="{F1B59A6F-74F8-4C1D-968E-399FABE30DEB}">
      <dsp:nvSpPr>
        <dsp:cNvPr id="0" name=""/>
        <dsp:cNvSpPr/>
      </dsp:nvSpPr>
      <dsp:spPr>
        <a:xfrm>
          <a:off x="338437" y="203522"/>
          <a:ext cx="4738126" cy="5904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9090" tIns="0" rIns="179090" bIns="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Субъекты:</a:t>
          </a:r>
          <a:endParaRPr lang="ru-RU" sz="2000" kern="1200" dirty="0"/>
        </a:p>
      </dsp:txBody>
      <dsp:txXfrm>
        <a:off x="367258" y="232343"/>
        <a:ext cx="4680484" cy="532758"/>
      </dsp:txXfrm>
    </dsp:sp>
    <dsp:sp modelId="{C5BAEB78-C794-4B19-9B60-E9C3DCFA80E8}">
      <dsp:nvSpPr>
        <dsp:cNvPr id="0" name=""/>
        <dsp:cNvSpPr/>
      </dsp:nvSpPr>
      <dsp:spPr>
        <a:xfrm>
          <a:off x="0" y="2004423"/>
          <a:ext cx="6768752" cy="1953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25330" tIns="416560" rIns="525330" bIns="142240" numCol="1" spcCol="1270" anchor="t" anchorCtr="0">
          <a:noAutofit/>
        </a:bodyPr>
        <a:lstStyle/>
        <a:p>
          <a:pPr marL="228600" lvl="1" indent="-228600" algn="l" defTabSz="889000" rtl="0">
            <a:lnSpc>
              <a:spcPct val="8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Органы государственной власти</a:t>
          </a:r>
          <a:endParaRPr lang="ru-RU" sz="2000" kern="1200" dirty="0"/>
        </a:p>
        <a:p>
          <a:pPr marL="228600" lvl="1" indent="-228600" algn="l" defTabSz="889000" rtl="0">
            <a:lnSpc>
              <a:spcPct val="8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Органы местного самоуправления </a:t>
          </a:r>
          <a:endParaRPr lang="ru-RU" sz="2000" kern="1200" dirty="0"/>
        </a:p>
        <a:p>
          <a:pPr marL="228600" lvl="1" indent="-228600" algn="l" defTabSz="889000" rtl="0">
            <a:lnSpc>
              <a:spcPct val="8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Органы самоуправления гос. и </a:t>
          </a:r>
          <a:r>
            <a:rPr lang="ru-RU" sz="2000" kern="1200" dirty="0" err="1" smtClean="0"/>
            <a:t>мун</a:t>
          </a:r>
          <a:r>
            <a:rPr lang="ru-RU" sz="2000" kern="1200" dirty="0" smtClean="0"/>
            <a:t>. организаций </a:t>
          </a:r>
          <a:endParaRPr lang="ru-RU" sz="2000" kern="1200" dirty="0"/>
        </a:p>
        <a:p>
          <a:pPr marL="228600" lvl="1" indent="-228600" algn="l" defTabSz="889000" rtl="0">
            <a:lnSpc>
              <a:spcPct val="8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Иные органы и организации, осуществляющие отдельные публичные полномочия</a:t>
          </a:r>
          <a:endParaRPr lang="ru-RU" sz="2000" kern="1200" dirty="0"/>
        </a:p>
      </dsp:txBody>
      <dsp:txXfrm>
        <a:off x="0" y="2004423"/>
        <a:ext cx="6768752" cy="1953000"/>
      </dsp:txXfrm>
    </dsp:sp>
    <dsp:sp modelId="{5AF5094F-2E26-4FFE-9A4D-044FF2AC8F1F}">
      <dsp:nvSpPr>
        <dsp:cNvPr id="0" name=""/>
        <dsp:cNvSpPr/>
      </dsp:nvSpPr>
      <dsp:spPr>
        <a:xfrm>
          <a:off x="338437" y="1709223"/>
          <a:ext cx="4738126" cy="5904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9090" tIns="0" rIns="179090" bIns="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smtClean="0"/>
            <a:t>Объекты:</a:t>
          </a:r>
          <a:endParaRPr lang="ru-RU" sz="2000" kern="1200"/>
        </a:p>
      </dsp:txBody>
      <dsp:txXfrm>
        <a:off x="367258" y="1738044"/>
        <a:ext cx="4680484" cy="532758"/>
      </dsp:txXfrm>
    </dsp:sp>
    <dsp:sp modelId="{54B0BA68-F426-437D-A97B-6297F02414EB}">
      <dsp:nvSpPr>
        <dsp:cNvPr id="0" name=""/>
        <dsp:cNvSpPr/>
      </dsp:nvSpPr>
      <dsp:spPr>
        <a:xfrm>
          <a:off x="0" y="4360623"/>
          <a:ext cx="6768752" cy="1354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25330" tIns="416560" rIns="525330" bIns="142240" numCol="1" spcCol="1270" anchor="t" anchorCtr="0">
          <a:noAutofit/>
        </a:bodyPr>
        <a:lstStyle/>
        <a:p>
          <a:pPr marL="228600" lvl="1" indent="-228600" algn="l" defTabSz="889000" rtl="0">
            <a:lnSpc>
              <a:spcPct val="8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smtClean="0"/>
            <a:t>Лично</a:t>
          </a:r>
          <a:endParaRPr lang="ru-RU" sz="2000" kern="1200"/>
        </a:p>
        <a:p>
          <a:pPr marL="228600" lvl="1" indent="-228600" algn="l" defTabSz="889000" rtl="0">
            <a:lnSpc>
              <a:spcPct val="8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В составе </a:t>
          </a:r>
          <a:r>
            <a:rPr lang="ru-RU" sz="2000" kern="1200" dirty="0" err="1" smtClean="0"/>
            <a:t>общ.объединений</a:t>
          </a:r>
          <a:r>
            <a:rPr lang="ru-RU" sz="2000" kern="1200" dirty="0" smtClean="0"/>
            <a:t> и иных негосударственных НКО</a:t>
          </a:r>
          <a:endParaRPr lang="ru-RU" sz="2000" kern="1200" dirty="0"/>
        </a:p>
      </dsp:txBody>
      <dsp:txXfrm>
        <a:off x="0" y="4360623"/>
        <a:ext cx="6768752" cy="1354500"/>
      </dsp:txXfrm>
    </dsp:sp>
    <dsp:sp modelId="{57E5C5A5-764A-416D-B751-A3E54ACF3519}">
      <dsp:nvSpPr>
        <dsp:cNvPr id="0" name=""/>
        <dsp:cNvSpPr/>
      </dsp:nvSpPr>
      <dsp:spPr>
        <a:xfrm>
          <a:off x="338437" y="4065423"/>
          <a:ext cx="4738126" cy="5904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9090" tIns="0" rIns="179090" bIns="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Участие граждан:</a:t>
          </a:r>
          <a:endParaRPr lang="ru-RU" sz="2000" kern="1200" dirty="0"/>
        </a:p>
      </dsp:txBody>
      <dsp:txXfrm>
        <a:off x="367258" y="4094244"/>
        <a:ext cx="4680484" cy="53275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A45E73-DAD5-416D-BBBB-68D9FDDAFC9B}">
      <dsp:nvSpPr>
        <dsp:cNvPr id="0" name=""/>
        <dsp:cNvSpPr/>
      </dsp:nvSpPr>
      <dsp:spPr>
        <a:xfrm>
          <a:off x="1048297" y="849515"/>
          <a:ext cx="6133004" cy="3298120"/>
        </a:xfrm>
        <a:prstGeom prst="round2DiagRect">
          <a:avLst>
            <a:gd name="adj1" fmla="val 0"/>
            <a:gd name="adj2" fmla="val 16670"/>
          </a:avLst>
        </a:prstGeom>
        <a:gradFill flip="none" rotWithShape="0">
          <a:gsLst>
            <a:gs pos="51000">
              <a:schemeClr val="bg1"/>
            </a:gs>
            <a:gs pos="0">
              <a:schemeClr val="accent5">
                <a:lumMod val="20000"/>
                <a:lumOff val="80000"/>
              </a:schemeClr>
            </a:gs>
            <a:gs pos="100000">
              <a:schemeClr val="accent6">
                <a:lumMod val="20000"/>
                <a:lumOff val="80000"/>
              </a:schemeClr>
            </a:gs>
          </a:gsLst>
          <a:lin ang="0" scaled="1"/>
          <a:tileRect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E0A7C91-9422-4129-BBB6-075FBF9FFBDB}">
      <dsp:nvSpPr>
        <dsp:cNvPr id="0" name=""/>
        <dsp:cNvSpPr/>
      </dsp:nvSpPr>
      <dsp:spPr>
        <a:xfrm>
          <a:off x="4114799" y="1199316"/>
          <a:ext cx="817" cy="2598519"/>
        </a:xfrm>
        <a:prstGeom prst="lin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  <dsp:sp modelId="{F4A29770-5DEB-40DD-89D6-FDABC4E5FD3D}">
      <dsp:nvSpPr>
        <dsp:cNvPr id="0" name=""/>
        <dsp:cNvSpPr/>
      </dsp:nvSpPr>
      <dsp:spPr>
        <a:xfrm>
          <a:off x="1252731" y="1099373"/>
          <a:ext cx="2657635" cy="2798405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err="1" smtClean="0"/>
            <a:t>Рособрнадзор</a:t>
          </a:r>
          <a:r>
            <a:rPr lang="ru-RU" sz="2500" kern="1200" dirty="0" smtClean="0"/>
            <a:t> и другие: Соответствие нормам законодательства и подзаконных актов</a:t>
          </a:r>
          <a:endParaRPr lang="ru-RU" sz="2500" kern="1200" dirty="0"/>
        </a:p>
      </dsp:txBody>
      <dsp:txXfrm>
        <a:off x="1252731" y="1099373"/>
        <a:ext cx="2657635" cy="2798405"/>
      </dsp:txXfrm>
    </dsp:sp>
    <dsp:sp modelId="{E1F424C4-BA06-4C3A-9E17-3CA704A070EE}">
      <dsp:nvSpPr>
        <dsp:cNvPr id="0" name=""/>
        <dsp:cNvSpPr/>
      </dsp:nvSpPr>
      <dsp:spPr>
        <a:xfrm>
          <a:off x="4319233" y="1099373"/>
          <a:ext cx="2657635" cy="2798405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Соответствие законным ожиданиям и интересам граждан и их объединений</a:t>
          </a:r>
          <a:endParaRPr lang="ru-RU" sz="2500" kern="1200" dirty="0"/>
        </a:p>
      </dsp:txBody>
      <dsp:txXfrm>
        <a:off x="4319233" y="1099373"/>
        <a:ext cx="2657635" cy="2798405"/>
      </dsp:txXfrm>
    </dsp:sp>
    <dsp:sp modelId="{87A0012A-F1DD-4BB6-9215-7BDFB0658F40}">
      <dsp:nvSpPr>
        <dsp:cNvPr id="0" name=""/>
        <dsp:cNvSpPr/>
      </dsp:nvSpPr>
      <dsp:spPr>
        <a:xfrm rot="16200000">
          <a:off x="-1261760" y="1287890"/>
          <a:ext cx="3597949" cy="1022167"/>
        </a:xfrm>
        <a:prstGeom prst="rightArrow">
          <a:avLst>
            <a:gd name="adj1" fmla="val 49830"/>
            <a:gd name="adj2" fmla="val 60660"/>
          </a:avLst>
        </a:prstGeom>
        <a:solidFill>
          <a:schemeClr val="accent5">
            <a:lumMod val="40000"/>
            <a:lumOff val="6000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Государственный контроль</a:t>
          </a:r>
          <a:endParaRPr lang="ru-RU" sz="2100" kern="1200" dirty="0"/>
        </a:p>
      </dsp:txBody>
      <dsp:txXfrm>
        <a:off x="-1107275" y="1698786"/>
        <a:ext cx="3288980" cy="509345"/>
      </dsp:txXfrm>
    </dsp:sp>
    <dsp:sp modelId="{6E121E9B-86C8-4729-B177-B68326180514}">
      <dsp:nvSpPr>
        <dsp:cNvPr id="0" name=""/>
        <dsp:cNvSpPr/>
      </dsp:nvSpPr>
      <dsp:spPr>
        <a:xfrm rot="5400000">
          <a:off x="5893411" y="2687093"/>
          <a:ext cx="3597949" cy="1022167"/>
        </a:xfrm>
        <a:prstGeom prst="rightArrow">
          <a:avLst>
            <a:gd name="adj1" fmla="val 49830"/>
            <a:gd name="adj2" fmla="val 60660"/>
          </a:avLst>
        </a:prstGeom>
        <a:solidFill>
          <a:schemeClr val="accent6">
            <a:lumMod val="40000"/>
            <a:lumOff val="6000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smtClean="0"/>
            <a:t>Общественный контроль</a:t>
          </a:r>
          <a:endParaRPr lang="ru-RU" sz="2100" kern="1200"/>
        </a:p>
      </dsp:txBody>
      <dsp:txXfrm>
        <a:off x="6047896" y="2789020"/>
        <a:ext cx="3288980" cy="50934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C81F08-3696-4B89-9B2D-399F883E6ED9}">
      <dsp:nvSpPr>
        <dsp:cNvPr id="0" name=""/>
        <dsp:cNvSpPr/>
      </dsp:nvSpPr>
      <dsp:spPr>
        <a:xfrm>
          <a:off x="0" y="2564"/>
          <a:ext cx="82296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355607E-684C-442F-A5B0-FF2FAEB8B3E2}">
      <dsp:nvSpPr>
        <dsp:cNvPr id="0" name=""/>
        <dsp:cNvSpPr/>
      </dsp:nvSpPr>
      <dsp:spPr>
        <a:xfrm>
          <a:off x="0" y="2564"/>
          <a:ext cx="8229600" cy="17487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>
              <a:solidFill>
                <a:schemeClr val="accent2"/>
              </a:solidFill>
              <a:sym typeface="Wingdings" panose="05000000000000000000" pitchFamily="2" charset="2"/>
            </a:rPr>
            <a:t> </a:t>
          </a:r>
          <a:r>
            <a:rPr lang="ru-RU" sz="2700" kern="1200" dirty="0" smtClean="0">
              <a:solidFill>
                <a:schemeClr val="tx1"/>
              </a:solidFill>
              <a:sym typeface="Wingdings" panose="05000000000000000000" pitchFamily="2" charset="2"/>
            </a:rPr>
            <a:t>Реализация и </a:t>
          </a:r>
          <a:r>
            <a:rPr lang="ru-RU" sz="2700" kern="1200" dirty="0" smtClean="0"/>
            <a:t>защита </a:t>
          </a:r>
          <a:r>
            <a:rPr lang="ru-RU" sz="2700" b="1" kern="1200" dirty="0" smtClean="0">
              <a:effectLst/>
            </a:rPr>
            <a:t>прав и свобод граждан и законных интересов общественных объединений </a:t>
          </a:r>
          <a:r>
            <a:rPr lang="ru-RU" sz="2700" kern="1200" dirty="0" smtClean="0"/>
            <a:t>и иных негосударственных НКО в сфере образования</a:t>
          </a:r>
          <a:endParaRPr lang="ru-RU" sz="2700" kern="1200" dirty="0"/>
        </a:p>
      </dsp:txBody>
      <dsp:txXfrm>
        <a:off x="0" y="2564"/>
        <a:ext cx="8229600" cy="1748773"/>
      </dsp:txXfrm>
    </dsp:sp>
    <dsp:sp modelId="{D7D56EC6-7D68-4AC7-856F-84430F7BECB0}">
      <dsp:nvSpPr>
        <dsp:cNvPr id="0" name=""/>
        <dsp:cNvSpPr/>
      </dsp:nvSpPr>
      <dsp:spPr>
        <a:xfrm>
          <a:off x="0" y="1751338"/>
          <a:ext cx="822960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0956F17-FAB0-44ED-93A7-22277D06C90D}">
      <dsp:nvSpPr>
        <dsp:cNvPr id="0" name=""/>
        <dsp:cNvSpPr/>
      </dsp:nvSpPr>
      <dsp:spPr>
        <a:xfrm>
          <a:off x="0" y="1751338"/>
          <a:ext cx="8229600" cy="17487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>
              <a:solidFill>
                <a:schemeClr val="accent3"/>
              </a:solidFill>
              <a:sym typeface="Wingdings" panose="05000000000000000000" pitchFamily="2" charset="2"/>
            </a:rPr>
            <a:t> </a:t>
          </a:r>
          <a:r>
            <a:rPr lang="ru-RU" sz="2700" kern="1200" dirty="0" smtClean="0"/>
            <a:t>Обеспечение соответствия государственной образовательной политики интересам граждан через </a:t>
          </a:r>
          <a:r>
            <a:rPr lang="ru-RU" sz="2700" b="1" kern="1200" dirty="0" smtClean="0">
              <a:effectLst/>
            </a:rPr>
            <a:t>учет общественного мнения, предложений и рекомендаций</a:t>
          </a:r>
          <a:r>
            <a:rPr lang="ru-RU" sz="27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2700" kern="1200" dirty="0" smtClean="0"/>
            <a:t>при принятии упр. решений</a:t>
          </a:r>
          <a:endParaRPr lang="ru-RU" sz="2700" kern="1200" dirty="0"/>
        </a:p>
      </dsp:txBody>
      <dsp:txXfrm>
        <a:off x="0" y="1751338"/>
        <a:ext cx="8229600" cy="1748773"/>
      </dsp:txXfrm>
    </dsp:sp>
    <dsp:sp modelId="{6078FC24-F7D0-4F85-A2B9-89485D4AF969}">
      <dsp:nvSpPr>
        <dsp:cNvPr id="0" name=""/>
        <dsp:cNvSpPr/>
      </dsp:nvSpPr>
      <dsp:spPr>
        <a:xfrm>
          <a:off x="0" y="3500111"/>
          <a:ext cx="822960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276DBFF-0B01-41F8-8356-8F46494E6B6D}">
      <dsp:nvSpPr>
        <dsp:cNvPr id="0" name=""/>
        <dsp:cNvSpPr/>
      </dsp:nvSpPr>
      <dsp:spPr>
        <a:xfrm>
          <a:off x="0" y="3500111"/>
          <a:ext cx="8229600" cy="17487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>
              <a:solidFill>
                <a:schemeClr val="accent4"/>
              </a:solidFill>
              <a:sym typeface="Wingdings" panose="05000000000000000000" pitchFamily="2" charset="2"/>
            </a:rPr>
            <a:t> </a:t>
          </a:r>
          <a:r>
            <a:rPr lang="ru-RU" sz="2700" kern="1200" dirty="0" smtClean="0"/>
            <a:t>Повышение качества образовательных услуг, удовлетворенности граждан образованием, через </a:t>
          </a:r>
          <a:r>
            <a:rPr lang="ru-RU" sz="2700" b="1" kern="1200" dirty="0" smtClean="0">
              <a:effectLst/>
            </a:rPr>
            <a:t>общественную оценку</a:t>
          </a:r>
          <a:r>
            <a:rPr lang="ru-RU" sz="2700" kern="1200" dirty="0" smtClean="0"/>
            <a:t> деятельности органов и организаций </a:t>
          </a:r>
          <a:endParaRPr lang="ru-RU" sz="2700" kern="1200" dirty="0"/>
        </a:p>
      </dsp:txBody>
      <dsp:txXfrm>
        <a:off x="0" y="3500111"/>
        <a:ext cx="8229600" cy="174877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41ABFF-917C-433F-9FFD-528DC11453E8}">
      <dsp:nvSpPr>
        <dsp:cNvPr id="0" name=""/>
        <dsp:cNvSpPr/>
      </dsp:nvSpPr>
      <dsp:spPr>
        <a:xfrm>
          <a:off x="0" y="457356"/>
          <a:ext cx="8229600" cy="2173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624840" rIns="638708" bIns="213360" numCol="1" spcCol="1270" anchor="t" anchorCtr="0">
          <a:noAutofit/>
        </a:bodyPr>
        <a:lstStyle/>
        <a:p>
          <a:pPr marL="285750" lvl="1" indent="-285750" algn="l" defTabSz="1333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000" kern="1200" smtClean="0"/>
            <a:t>– отсутствие (недостаток) чего-либо</a:t>
          </a:r>
          <a:endParaRPr lang="ru-RU" sz="3000" kern="1200"/>
        </a:p>
        <a:p>
          <a:pPr marL="285750" lvl="1" indent="-285750" algn="l" defTabSz="1333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000" kern="1200" smtClean="0"/>
            <a:t>– противоречие (желаемое </a:t>
          </a:r>
          <a:r>
            <a:rPr lang="en-US" sz="3000" kern="1200" smtClean="0"/>
            <a:t>vs </a:t>
          </a:r>
          <a:r>
            <a:rPr lang="ru-RU" sz="3000" kern="1200" smtClean="0"/>
            <a:t>имеющееся; ожидания </a:t>
          </a:r>
          <a:r>
            <a:rPr lang="en-US" sz="3000" kern="1200" smtClean="0"/>
            <a:t>vs </a:t>
          </a:r>
          <a:r>
            <a:rPr lang="ru-RU" sz="3000" kern="1200" smtClean="0"/>
            <a:t>реальность…)</a:t>
          </a:r>
          <a:endParaRPr lang="ru-RU" sz="3000" kern="1200"/>
        </a:p>
      </dsp:txBody>
      <dsp:txXfrm>
        <a:off x="0" y="457356"/>
        <a:ext cx="8229600" cy="2173500"/>
      </dsp:txXfrm>
    </dsp:sp>
    <dsp:sp modelId="{26BA5ED1-C8E6-48C2-B0E3-29DD7E35F5CF}">
      <dsp:nvSpPr>
        <dsp:cNvPr id="0" name=""/>
        <dsp:cNvSpPr/>
      </dsp:nvSpPr>
      <dsp:spPr>
        <a:xfrm>
          <a:off x="411480" y="14556"/>
          <a:ext cx="5760720" cy="88560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smtClean="0"/>
            <a:t>Проблема </a:t>
          </a:r>
          <a:endParaRPr lang="ru-RU" sz="3000" kern="1200"/>
        </a:p>
      </dsp:txBody>
      <dsp:txXfrm>
        <a:off x="454711" y="57787"/>
        <a:ext cx="5674258" cy="799138"/>
      </dsp:txXfrm>
    </dsp:sp>
    <dsp:sp modelId="{B6F49262-EB56-44BD-9042-3230E39FF797}">
      <dsp:nvSpPr>
        <dsp:cNvPr id="0" name=""/>
        <dsp:cNvSpPr/>
      </dsp:nvSpPr>
      <dsp:spPr>
        <a:xfrm>
          <a:off x="0" y="3235656"/>
          <a:ext cx="8229600" cy="12757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624840" rIns="638708" bIns="213360" numCol="1" spcCol="1270" anchor="t" anchorCtr="0">
          <a:noAutofit/>
        </a:bodyPr>
        <a:lstStyle/>
        <a:p>
          <a:pPr marL="285750" lvl="1" indent="-285750" algn="l" defTabSz="1333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000" kern="1200" smtClean="0"/>
            <a:t>– неудовлетворенность</a:t>
          </a:r>
          <a:endParaRPr lang="ru-RU" sz="3000" kern="1200"/>
        </a:p>
      </dsp:txBody>
      <dsp:txXfrm>
        <a:off x="0" y="3235656"/>
        <a:ext cx="8229600" cy="1275750"/>
      </dsp:txXfrm>
    </dsp:sp>
    <dsp:sp modelId="{54B984CA-DBB9-417F-9DC4-5E0B89458220}">
      <dsp:nvSpPr>
        <dsp:cNvPr id="0" name=""/>
        <dsp:cNvSpPr/>
      </dsp:nvSpPr>
      <dsp:spPr>
        <a:xfrm>
          <a:off x="411480" y="2792856"/>
          <a:ext cx="5760720" cy="885600"/>
        </a:xfrm>
        <a:prstGeom prst="roundRect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tint val="50000"/>
                <a:satMod val="300000"/>
              </a:schemeClr>
            </a:gs>
            <a:gs pos="35000">
              <a:schemeClr val="accent4">
                <a:hueOff val="-4464770"/>
                <a:satOff val="26899"/>
                <a:lumOff val="2156"/>
                <a:alphaOff val="0"/>
                <a:tint val="37000"/>
                <a:satMod val="30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smtClean="0"/>
            <a:t>Результат </a:t>
          </a:r>
          <a:endParaRPr lang="ru-RU" sz="3000" kern="1200"/>
        </a:p>
      </dsp:txBody>
      <dsp:txXfrm>
        <a:off x="454711" y="2836087"/>
        <a:ext cx="5674258" cy="79913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06A392-446F-4841-ACC8-3397029AC7E9}">
      <dsp:nvSpPr>
        <dsp:cNvPr id="0" name=""/>
        <dsp:cNvSpPr/>
      </dsp:nvSpPr>
      <dsp:spPr>
        <a:xfrm>
          <a:off x="0" y="398924"/>
          <a:ext cx="5040560" cy="2016224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smtClean="0"/>
            <a:t>Нарушение нормативно правовых стандартов </a:t>
          </a:r>
          <a:endParaRPr lang="ru-RU" sz="2800" kern="1200"/>
        </a:p>
      </dsp:txBody>
      <dsp:txXfrm>
        <a:off x="1008112" y="398924"/>
        <a:ext cx="3024336" cy="2016224"/>
      </dsp:txXfrm>
    </dsp:sp>
    <dsp:sp modelId="{9CE7C171-6702-4A24-AE06-D2E9C20A6311}">
      <dsp:nvSpPr>
        <dsp:cNvPr id="0" name=""/>
        <dsp:cNvSpPr/>
      </dsp:nvSpPr>
      <dsp:spPr>
        <a:xfrm>
          <a:off x="0" y="2697419"/>
          <a:ext cx="5040560" cy="2016224"/>
        </a:xfrm>
        <a:prstGeom prst="chevron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tint val="50000"/>
                <a:satMod val="300000"/>
              </a:schemeClr>
            </a:gs>
            <a:gs pos="35000">
              <a:schemeClr val="accent4">
                <a:hueOff val="-4464770"/>
                <a:satOff val="26899"/>
                <a:lumOff val="2156"/>
                <a:alphaOff val="0"/>
                <a:tint val="37000"/>
                <a:satMod val="30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smtClean="0"/>
            <a:t>Несоответствие потребностям и интересам граждан и их объединений</a:t>
          </a:r>
          <a:endParaRPr lang="ru-RU" sz="2800" kern="1200"/>
        </a:p>
      </dsp:txBody>
      <dsp:txXfrm>
        <a:off x="1008112" y="2697419"/>
        <a:ext cx="3024336" cy="20162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8/layout/AccentedPicture">
  <dgm:title val=""/>
  <dgm:desc val=""/>
  <dgm:catLst>
    <dgm:cat type="picture" pri="1000"/>
    <dgm:cat type="pictureconver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</dgm:varLst>
    <dgm:alg type="composite"/>
    <dgm:shape xmlns:r="http://schemas.openxmlformats.org/officeDocument/2006/relationships" r:blip="">
      <dgm:adjLst/>
    </dgm:shape>
    <dgm:choose name="Name1">
      <dgm:if name="Name2" axis="ch" ptType="node" func="cnt" op="lte" val="1">
        <dgm:constrLst>
          <dgm:constr type="h" for="ch" forName="picture_1" refType="h"/>
          <dgm:constr type="w" for="ch" forName="picture_1" refType="h" refFor="ch" refForName="picture_1" op="equ" fact="0.784"/>
          <dgm:constr type="l" for="ch" forName="picture_1"/>
          <dgm:constr type="t" for="ch" forName="picture_1"/>
          <dgm:constr type="w" for="ch" forName="text_1" refType="w" refFor="ch" refForName="picture_1" fact="0.77"/>
          <dgm:constr type="h" for="ch" forName="text_1" refType="h" refFor="ch" refForName="picture_1" fact="0.6"/>
          <dgm:constr type="l" for="ch" forName="text_1" refType="w" refFor="ch" refForName="picture_1" fact="0.04"/>
          <dgm:constr type="t" for="ch" forName="text_1" refType="h" refFor="ch" refForName="picture_1" fact="0.4"/>
        </dgm:constrLst>
      </dgm:if>
      <dgm:if name="Name3" axis="ch" ptType="node" func="cnt" op="lte" val="5">
        <dgm:choose name="Name4">
          <dgm:if name="Name5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6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if>
      <dgm:else name="Name7">
        <dgm:choose name="Name8">
          <dgm:if name="Name9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10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else>
    </dgm:choose>
    <dgm:forEach name="Name11" axis="ch" ptType="sibTrans" hideLastTrans="0" cnt="1">
      <dgm:layoutNode name="picture_1" styleLbl="bgImgPlace1">
        <dgm:alg type="sp"/>
        <dgm:shape xmlns:r="http://schemas.openxmlformats.org/officeDocument/2006/relationships" type="roundRect" r:blip="" blipPhldr="1">
          <dgm:adjLst/>
        </dgm:shape>
        <dgm:presOf axis="self"/>
      </dgm:layoutNode>
    </dgm:forEach>
    <dgm:forEach name="Name12" axis="ch" ptType="node" cnt="1">
      <dgm:layoutNode name="text_1" styleLbl="node1">
        <dgm:varLst>
          <dgm:bulletEnabled val="1"/>
        </dgm:varLst>
        <dgm:choose name="Name13">
          <dgm:if name="Name14" func="var" arg="dir" op="equ" val="norm">
            <dgm:alg type="tx">
              <dgm:param type="txAnchorVert" val="b"/>
              <dgm:param type="parTxLTRAlign" val="l"/>
              <dgm:param type="shpTxLTRAlignCh" val="l"/>
              <dgm:param type="parTxRTLAlign" val="l"/>
              <dgm:param type="shpTxRTLAlignCh" val="l"/>
            </dgm:alg>
          </dgm:if>
          <dgm:else name="Name15">
            <dgm:alg type="tx">
              <dgm:param type="txAnchorVert" val="b"/>
              <dgm:param type="parTxLTRAlign" val="r"/>
              <dgm:param type="shpTxLTRAlignCh" val="r"/>
              <dgm:param type="parTxRTLAlign" val="r"/>
              <dgm:param type="shpTxRTLAlignCh" val="r"/>
            </dgm:alg>
          </dgm:else>
        </dgm:choose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primFontSz" val="65"/>
          <dgm:constr type="lMarg" refType="primFontSz" fact="0.2"/>
          <dgm:constr type="rMarg" refType="primFontSz" fact="0.2"/>
          <dgm:constr type="tMarg" refType="primFontSz" fact="0.2"/>
          <dgm:constr type="bMarg" refType="primFontSz" fact="0.2"/>
        </dgm:constrLst>
        <dgm:ruleLst>
          <dgm:rule type="primFontSz" val="5" fact="NaN" max="NaN"/>
        </dgm:ruleLst>
      </dgm:layoutNode>
    </dgm:forEach>
    <dgm:choose name="Name16">
      <dgm:if name="Name17" axis="ch" ptType="node" func="cnt" op="gte" val="2">
        <dgm:layoutNode name="linV">
          <dgm:choose name="Name18">
            <dgm:if name="Name19" func="var" arg="dir" op="equ" val="norm">
              <dgm:alg type="lin">
                <dgm:param type="linDir" val="fromT"/>
                <dgm:param type="vertAlign" val="t"/>
                <dgm:param type="fallback" val="1D"/>
                <dgm:param type="horzAlign" val="l"/>
                <dgm:param type="nodeHorzAlign" val="l"/>
              </dgm:alg>
            </dgm:if>
            <dgm:else name="Name20">
              <dgm:alg type="lin">
                <dgm:param type="linDir" val="fromT"/>
                <dgm:param type="vertAlign" val="t"/>
                <dgm:param type="fallback" val="1D"/>
                <dgm:param type="horzAlign" val="r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constrLst>
            <dgm:constr type="w" for="ch" forName="spaceV" val="1"/>
            <dgm:constr type="w" for="ch" forName="pair" refType="w" op="equ"/>
            <dgm:constr type="w" for="des" forName="desText" op="equ"/>
            <dgm:constr type="primFontSz" for="des" forName="desText" op="equ" val="65"/>
          </dgm:constrLst>
          <dgm:forEach name="Name21" axis="ch" ptType="node" st="2">
            <dgm:layoutNode name="pair">
              <dgm:alg type="composite"/>
              <dgm:shape xmlns:r="http://schemas.openxmlformats.org/officeDocument/2006/relationships" r:blip="">
                <dgm:adjLst/>
              </dgm:shape>
              <dgm:choose name="Name22">
                <dgm:if name="Name23" func="var" arg="dir" op="equ" val="norm">
                  <dgm:constrLst>
                    <dgm:constr type="userC"/>
                    <dgm:constr type="l" for="ch" forName="spaceH"/>
                    <dgm:constr type="r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l" for="ch" forName="desTextWrapper" refType="r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if>
                <dgm:else name="Name24">
                  <dgm:constrLst>
                    <dgm:constr type="userC"/>
                    <dgm:constr type="r" for="ch" forName="spaceH" refType="w"/>
                    <dgm:constr type="l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r" for="ch" forName="desTextWrapper" refType="l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else>
              </dgm:choose>
              <dgm:layoutNode name="spaceH">
                <dgm:alg type="sp"/>
                <dgm:shape xmlns:r="http://schemas.openxmlformats.org/officeDocument/2006/relationships" type="rect" r:blip="" hideGeom="1">
                  <dgm:adjLst/>
                </dgm:shape>
                <dgm:presOf/>
              </dgm:layoutNode>
              <dgm:layoutNode name="desPictures" styleLbl="alignImgPlace1">
                <dgm:alg type="sp"/>
                <dgm:shape xmlns:r="http://schemas.openxmlformats.org/officeDocument/2006/relationships" type="ellipse" r:blip="" blipPhldr="1">
                  <dgm:adjLst/>
                </dgm:shape>
                <dgm:presOf/>
              </dgm:layoutNode>
              <dgm:layoutNode name="desTextWrapper">
                <dgm:choose name="Name25">
                  <dgm:if name="Name26" func="var" arg="dir" op="equ" val="norm">
                    <dgm:alg type="lin">
                      <dgm:param type="horzAlign" val="l"/>
                    </dgm:alg>
                  </dgm:if>
                  <dgm:else name="Name27">
                    <dgm:alg type="lin">
                      <dgm:param type="horzAlign" val="r"/>
                    </dgm:alg>
                  </dgm:else>
                </dgm:choose>
                <dgm:layoutNode name="desText" styleLbl="revTx">
                  <dgm:varLst>
                    <dgm:bulletEnabled val="1"/>
                  </dgm:varLst>
                  <dgm:choose name="Name28">
                    <dgm:if name="Name29" func="var" arg="dir" op="equ" val="norm">
                      <dgm:alg type="tx">
                        <dgm:param type="parTxLTRAlign" val="l"/>
                        <dgm:param type="shpTxLTRAlignCh" val="l"/>
                        <dgm:param type="parTxRTLAlign" val="r"/>
                        <dgm:param type="shpTxRTLAlignCh" val="r"/>
                      </dgm:alg>
                    </dgm:if>
                    <dgm:else name="Name30">
                      <dgm:alg type="tx">
                        <dgm:param type="parTxLTRAlign" val="r"/>
                        <dgm:param type="shpTxLTRAlignCh" val="r"/>
                        <dgm:param type="parTxRTLAlign" val="r"/>
                        <dgm:param type="shpTxRTLAlignCh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userW"/>
                    <dgm:constr type="w" refType="userW" fact="0.1"/>
                    <dgm:constr type="lMarg" refType="primFontSz" fact="0.2"/>
                    <dgm:constr type="rMarg" refType="primFontSz" fact="0.2"/>
                    <dgm:constr type="tMarg" refType="primFontSz" fact="0.1"/>
                    <dgm:constr type="bMarg" refType="primFontSz" fact="0.1"/>
                  </dgm:constrLst>
                  <dgm:ruleLst>
                    <dgm:rule type="w" val="NaN" fact="1" max="NaN"/>
                    <dgm:rule type="primFontSz" val="5" fact="NaN" max="NaN"/>
                  </dgm:ruleLst>
                </dgm:layoutNode>
              </dgm:layoutNode>
            </dgm:layoutNode>
            <dgm:forEach name="Name31" axis="followSib" ptType="sibTrans" cnt="1">
              <dgm:layoutNode name="spaceV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forEach>
          </dgm:forEach>
        </dgm:layoutNode>
      </dgm:if>
      <dgm:else name="Name32"/>
    </dgm:choose>
    <dgm:layoutNode name="maxNode">
      <dgm:alg type="lin"/>
      <dgm:shape xmlns:r="http://schemas.openxmlformats.org/officeDocument/2006/relationships" r:blip="">
        <dgm:adjLst/>
      </dgm:shape>
      <dgm:presOf/>
      <dgm:constrLst>
        <dgm:constr type="w" for="ch"/>
        <dgm:constr type="h" for="ch"/>
      </dgm:constrLst>
      <dgm:layoutNode name="Name33">
        <dgm:alg type="sp"/>
        <dgm:shape xmlns:r="http://schemas.openxmlformats.org/officeDocument/2006/relationships" r:blip="">
          <dgm:adjLst/>
        </dgm:shape>
        <dgm:presOf/>
      </dgm:layoutNode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9/3/layout/OpposingIdeas">
  <dgm:title val=""/>
  <dgm:desc val=""/>
  <dgm:catLst>
    <dgm:cat type="relationship" pri="34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clrData>
  <dgm:layoutNode name="Name0">
    <dgm:varLst>
      <dgm:chMax val="2"/>
      <dgm:dir/>
      <dgm:animOne val="branch"/>
      <dgm:animLvl val="lvl"/>
      <dgm:resizeHandles val="exact"/>
    </dgm:varLst>
    <dgm:choose name="Name1">
      <dgm:if name="Name2" axis="ch" ptType="node" func="cnt" op="lte" val="1">
        <dgm:alg type="composite">
          <dgm:param type="ar" val="0.9928"/>
        </dgm:alg>
      </dgm:if>
      <dgm:else name="Name3">
        <dgm:alg type="composite">
          <dgm:param type="ar" val="1.6364"/>
        </dgm:alg>
      </dgm:else>
    </dgm:choose>
    <dgm:shape xmlns:r="http://schemas.openxmlformats.org/officeDocument/2006/relationships" r:blip="">
      <dgm:adjLst/>
    </dgm:shape>
    <dgm:choose name="Name4">
      <dgm:if name="Name5" func="var" arg="dir" op="equ" val="norm">
        <dgm:choose name="Name6">
          <dgm:if name="Name7" axis="ch" ptType="node" func="cnt" op="lte" val="1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l" for="ch" forName="ChildText1" refType="w" fact="0.2963"/>
              <dgm:constr type="t" for="ch" forName="ChildText1" refType="h" fact="0.2722"/>
              <dgm:constr type="w" for="ch" forName="ChildText1" refType="w" fact="0.6534"/>
              <dgm:constr type="h" for="ch" forName="ChildText1" refType="h" fact="0.6682"/>
              <dgm:constr type="l" for="ch" forName="Background" refType="w" fact="0.246"/>
              <dgm:constr type="t" for="ch" forName="Background" refType="h" fact="0.2125"/>
              <dgm:constr type="w" for="ch" forName="Background" refType="w" fact="0.754"/>
              <dgm:constr type="h" for="ch" forName="Background" refType="h" fact="0.7875"/>
              <dgm:constr type="l" for="ch" forName="ParentText1" refType="w" fact="0"/>
              <dgm:constr type="t" for="ch" forName="ParentText1" refType="h" fact="0"/>
              <dgm:constr type="w" for="ch" forName="ParentText1" refType="w" fact="0.234"/>
              <dgm:constr type="h" for="ch" forName="ParentText1" refType="h" fact="0.8713"/>
              <dgm:constr type="l" for="ch" forName="ParentShape1" refType="w" fact="0"/>
              <dgm:constr type="t" for="ch" forName="ParentShape1" refType="h" fact="0"/>
              <dgm:constr type="w" for="ch" forName="ParentShape1" refType="w" fact="0.234"/>
              <dgm:constr type="h" for="ch" forName="ParentShape1" refType="h" fact="0.8713"/>
            </dgm:constrLst>
          </dgm:if>
          <dgm:else name="Name8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l" for="ch" forName="ChildText1" refType="w" fact="0.15"/>
              <dgm:constr type="t" for="ch" forName="ChildText1" refType="h" fact="0.22"/>
              <dgm:constr type="w" for="ch" forName="ChildText1" refType="w" fact="0.325"/>
              <dgm:constr type="h" for="ch" forName="ChildText1" refType="h" fact="0.56"/>
              <dgm:constr type="l" for="ch" forName="ChildText2" refType="w" fact="0.525"/>
              <dgm:constr type="t" for="ch" forName="ChildText2" refType="h" fact="0.22"/>
              <dgm:constr type="w" for="ch" forName="ChildText2" refType="w" fact="0.325"/>
              <dgm:constr type="h" for="ch" forName="ChildText2" refType="h" fact="0.56"/>
              <dgm:constr type="l" for="ch" forName="Background" refType="w" fact="0.125"/>
              <dgm:constr type="t" for="ch" forName="Background" refType="h" fact="0.17"/>
              <dgm:constr type="w" for="ch" forName="Background" refType="w" fact="0.75"/>
              <dgm:constr type="h" for="ch" forName="Background" refType="h" fact="0.66"/>
              <dgm:constr type="l" for="ch" forName="ParentText1" refType="w" fact="0"/>
              <dgm:constr type="t" for="ch" forName="ParentText1" refType="h" fact="0"/>
              <dgm:constr type="w" for="ch" forName="ParentText1" refType="w" fact="0.125"/>
              <dgm:constr type="h" for="ch" forName="ParentText1" refType="h" fact="0.72"/>
              <dgm:constr type="l" for="ch" forName="ParentShape1" refType="w" fact="0"/>
              <dgm:constr type="t" for="ch" forName="ParentShape1" refType="h" fact="0"/>
              <dgm:constr type="w" for="ch" forName="ParentShape1" refType="w" fact="0.125"/>
              <dgm:constr type="h" for="ch" forName="ParentShape1" refType="h" fact="0.72"/>
              <dgm:constr type="l" for="ch" forName="ParentText2" refType="w" fact="0.875"/>
              <dgm:constr type="t" for="ch" forName="ParentText2" refType="h" fact="0.28"/>
              <dgm:constr type="w" for="ch" forName="ParentText2" refType="w" fact="0.125"/>
              <dgm:constr type="h" for="ch" forName="ParentText2" refType="h" fact="0.72"/>
              <dgm:constr type="l" for="ch" forName="ParentShape2" refType="w" fact="0.875"/>
              <dgm:constr type="t" for="ch" forName="ParentShape2" refType="h" fact="0.28"/>
              <dgm:constr type="w" for="ch" forName="ParentShape2" refType="w" fact="0.125"/>
              <dgm:constr type="h" for="ch" forName="ParentShape2" refType="h" fact="0.72"/>
              <dgm:constr type="l" for="ch" forName="Divider" refType="w" fact="0.5"/>
              <dgm:constr type="t" for="ch" forName="Divider" refType="h" fact="0.24"/>
              <dgm:constr type="w" for="ch" forName="Divider" refType="w" fact="0.0001"/>
              <dgm:constr type="h" for="ch" forName="Divider" refType="h" fact="0.52"/>
            </dgm:constrLst>
          </dgm:else>
        </dgm:choose>
      </dgm:if>
      <dgm:else name="Name9">
        <dgm:choose name="Name10">
          <dgm:if name="Name11" axis="ch" ptType="node" func="cnt" op="lte" val="1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r" for="ch" forName="ChildText1" refType="w" fact="-0.2455"/>
              <dgm:constr type="t" for="ch" forName="ChildText1" refType="h" fact="0.2651"/>
              <dgm:constr type="w" for="ch" forName="ChildText1" refType="w" fact="0.5351"/>
              <dgm:constr type="h" for="ch" forName="ChildText1" refType="h" fact="0.56"/>
              <dgm:constr type="r" for="ch" forName="Background" refType="w" fact="-0.246"/>
              <dgm:constr type="t" for="ch" forName="Background" refType="h" fact="0.2125"/>
              <dgm:constr type="w" for="ch" forName="Background" refType="w" fact="0.754"/>
              <dgm:constr type="h" for="ch" forName="Background" refType="h" fact="0.7875"/>
              <dgm:constr type="r" for="ch" forName="ParentText1" refType="w" fact="0"/>
              <dgm:constr type="t" for="ch" forName="ParentText1" refType="h" fact="0"/>
              <dgm:constr type="w" for="ch" forName="ParentText1" refType="w" fact="0.234"/>
              <dgm:constr type="h" for="ch" forName="ParentText1" refType="h" fact="0.8713"/>
              <dgm:constr type="r" for="ch" forName="ParentShape1" refType="w" fact="0"/>
              <dgm:constr type="t" for="ch" forName="ParentShape1" refType="h" fact="0"/>
              <dgm:constr type="w" for="ch" forName="ParentShape1" refType="w" fact="0.234"/>
              <dgm:constr type="h" for="ch" forName="ParentShape1" refType="h" fact="0.8713"/>
            </dgm:constrLst>
          </dgm:if>
          <dgm:else name="Name12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r" for="ch" forName="ChildText1" refType="w" fact="-0.15"/>
              <dgm:constr type="t" for="ch" forName="ChildText1" refType="h" fact="0.22"/>
              <dgm:constr type="w" for="ch" forName="ChildText1" refType="w" fact="0.325"/>
              <dgm:constr type="h" for="ch" forName="ChildText1" refType="h" fact="0.56"/>
              <dgm:constr type="r" for="ch" forName="ChildText2" refType="w" fact="-0.525"/>
              <dgm:constr type="t" for="ch" forName="ChildText2" refType="h" fact="0.22"/>
              <dgm:constr type="w" for="ch" forName="ChildText2" refType="w" fact="0.325"/>
              <dgm:constr type="h" for="ch" forName="ChildText2" refType="h" fact="0.56"/>
              <dgm:constr type="r" for="ch" forName="Background" refType="w" fact="-0.125"/>
              <dgm:constr type="t" for="ch" forName="Background" refType="h" fact="0.17"/>
              <dgm:constr type="w" for="ch" forName="Background" refType="w" fact="0.75"/>
              <dgm:constr type="h" for="ch" forName="Background" refType="h" fact="0.66"/>
              <dgm:constr type="r" for="ch" forName="ParentText1" refType="w" fact="0"/>
              <dgm:constr type="t" for="ch" forName="ParentText1" refType="h" fact="0"/>
              <dgm:constr type="w" for="ch" forName="ParentText1" refType="w" fact="0.125"/>
              <dgm:constr type="h" for="ch" forName="ParentText1" refType="h" fact="0.72"/>
              <dgm:constr type="r" for="ch" forName="ParentShape1" refType="w" fact="0"/>
              <dgm:constr type="t" for="ch" forName="ParentShape1" refType="h" fact="0"/>
              <dgm:constr type="w" for="ch" forName="ParentShape1" refType="w" fact="0.125"/>
              <dgm:constr type="h" for="ch" forName="ParentShape1" refType="h" fact="0.72"/>
              <dgm:constr type="r" for="ch" forName="ParentText2" refType="w" fact="-0.875"/>
              <dgm:constr type="t" for="ch" forName="ParentText2" refType="h" fact="0.28"/>
              <dgm:constr type="w" for="ch" forName="ParentText2" refType="w" fact="0.125"/>
              <dgm:constr type="h" for="ch" forName="ParentText2" refType="h" fact="0.72"/>
              <dgm:constr type="r" for="ch" forName="ParentShape2" refType="w" fact="-0.875"/>
              <dgm:constr type="t" for="ch" forName="ParentShape2" refType="h" fact="0.28"/>
              <dgm:constr type="w" for="ch" forName="ParentShape2" refType="w" fact="0.125"/>
              <dgm:constr type="h" for="ch" forName="ParentShape2" refType="h" fact="0.72"/>
              <dgm:constr type="r" for="ch" forName="Divider" refType="w" fact="-0.5"/>
              <dgm:constr type="t" for="ch" forName="Divider" refType="h" fact="0.24"/>
              <dgm:constr type="w" for="ch" forName="Divider" refType="w" fact="0.0001"/>
              <dgm:constr type="h" for="ch" forName="Divider" refType="h" fact="0.52"/>
            </dgm:constrLst>
          </dgm:else>
        </dgm:choose>
      </dgm:else>
    </dgm:choose>
    <dgm:choose name="Name13">
      <dgm:if name="Name14" axis="ch" ptType="node" func="cnt" op="gte" val="1">
        <dgm:layoutNode name="Background" styleLbl="node1">
          <dgm:alg type="sp"/>
          <dgm:choose name="Name15">
            <dgm:if name="Name16" func="var" arg="dir" op="equ" val="norm">
              <dgm:shape xmlns:r="http://schemas.openxmlformats.org/officeDocument/2006/relationships" type="round2DiagRect" r:blip="">
                <dgm:adjLst>
                  <dgm:adj idx="1" val="0"/>
                  <dgm:adj idx="2" val="0.1667"/>
                </dgm:adjLst>
              </dgm:shape>
            </dgm:if>
            <dgm:else name="Name17">
              <dgm:shape xmlns:r="http://schemas.openxmlformats.org/officeDocument/2006/relationships" type="round2DiagRect" r:blip="">
                <dgm:adjLst>
                  <dgm:adj idx="1" val="0.1667"/>
                  <dgm:adj idx="2" val="0"/>
                </dgm:adjLst>
              </dgm:shape>
            </dgm:else>
          </dgm:choose>
          <dgm:presOf/>
        </dgm:layoutNode>
        <dgm:choose name="Name18">
          <dgm:if name="Name19" axis="ch" ptType="node" func="cnt" op="gte" val="2">
            <dgm:layoutNode name="Divider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</dgm:if>
          <dgm:else name="Name20"/>
        </dgm:choose>
        <dgm:layoutNode name="ChildText1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hideGeom="1">
            <dgm:adjLst/>
          </dgm:shape>
          <dgm:presOf axis="ch des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21">
          <dgm:if name="Name22" axis="ch" ptType="node" func="cnt" op="gte" val="2">
            <dgm:layoutNode name="ChildText2" styleLbl="revTx">
              <dgm:varLst>
                <dgm:chMax val="0"/>
                <dgm:chPref val="0"/>
                <dgm:bulletEnabled val="1"/>
              </dgm:varLst>
              <dgm:alg type="tx">
                <dgm:param type="parTxLTRAlign" val="l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ch des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23"/>
        </dgm:choose>
        <dgm:layoutNode name="ParentText1" styleLbl="revTx">
          <dgm:varLst>
            <dgm:chMax val="1"/>
            <dgm:chPref val="1"/>
          </dgm:varLst>
          <dgm:choose name="Name24">
            <dgm:if name="Name25" func="var" arg="dir" op="equ" val="norm">
              <dgm:alg type="tx">
                <dgm:param type="parTxLTRAlign" val="r"/>
                <dgm:param type="shpTxLTRAlignCh" val="r"/>
                <dgm:param type="txAnchorVertCh" val="mid"/>
                <dgm:param type="autoTxRot" val="grav"/>
              </dgm:alg>
            </dgm:if>
            <dgm:else name="Name26">
              <dgm:alg type="tx">
                <dgm:param type="parTxLTRAlign" val="l"/>
                <dgm:param type="shpTxLTRAlignCh" val="r"/>
                <dgm:param type="txAnchorVertCh" val="mid"/>
                <dgm:param type="autoTxRot" val="grav"/>
              </dgm:alg>
            </dgm:else>
          </dgm:choose>
          <dgm:choose name="Name27">
            <dgm:if name="Name28" func="var" arg="dir" op="equ" val="norm">
              <dgm:shape xmlns:r="http://schemas.openxmlformats.org/officeDocument/2006/relationships" rot="-90" type="rightArrow" r:blip="" hideGeom="1">
                <dgm:adjLst>
                  <dgm:adj idx="1" val="0.4983"/>
                  <dgm:adj idx="2" val="0.6066"/>
                </dgm:adjLst>
              </dgm:shape>
            </dgm:if>
            <dgm:else name="Name29">
              <dgm:shape xmlns:r="http://schemas.openxmlformats.org/officeDocument/2006/relationships" rot="90" type="leftArrow" r:blip="" hideGeom="1">
                <dgm:adjLst>
                  <dgm:adj idx="1" val="0.4983"/>
                  <dgm:adj idx="2" val="0.6066"/>
                </dgm:adjLst>
              </dgm:shape>
            </dgm:else>
          </dgm:choose>
          <dgm:presOf axis="ch 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ParentShape1" styleLbl="alignImgPlace1">
          <dgm:varLst/>
          <dgm:alg type="sp"/>
          <dgm:presOf axis="ch self" ptType="node node" st="1 1" cnt="1 0"/>
          <dgm:choose name="Name30">
            <dgm:if name="Name31" func="var" arg="dir" op="equ" val="norm">
              <dgm:shape xmlns:r="http://schemas.openxmlformats.org/officeDocument/2006/relationships" rot="-90" type="rightArrow" r:blip="">
                <dgm:adjLst>
                  <dgm:adj idx="1" val="0.4983"/>
                  <dgm:adj idx="2" val="0.6066"/>
                </dgm:adjLst>
              </dgm:shape>
            </dgm:if>
            <dgm:else name="Name32">
              <dgm:shape xmlns:r="http://schemas.openxmlformats.org/officeDocument/2006/relationships" rot="90" type="leftArrow" r:blip="">
                <dgm:adjLst>
                  <dgm:adj idx="1" val="0.4983"/>
                  <dgm:adj idx="2" val="0.6066"/>
                </dgm:adjLst>
              </dgm:shape>
            </dgm:else>
          </dgm:choose>
        </dgm:layoutNode>
        <dgm:choose name="Name33">
          <dgm:if name="Name34" axis="ch" ptType="node" func="cnt" op="gte" val="2">
            <dgm:layoutNode name="ParentText2" styleLbl="revTx">
              <dgm:varLst>
                <dgm:chMax val="1"/>
                <dgm:chPref val="1"/>
              </dgm:varLst>
              <dgm:choose name="Name35">
                <dgm:if name="Name36" func="var" arg="dir" op="equ" val="norm">
                  <dgm:alg type="tx">
                    <dgm:param type="parTxLTRAlign" val="r"/>
                    <dgm:param type="shpTxLTRAlignCh" val="r"/>
                    <dgm:param type="txAnchorVertCh" val="mid"/>
                    <dgm:param type="autoTxRot" val="grav"/>
                  </dgm:alg>
                </dgm:if>
                <dgm:else name="Name37">
                  <dgm:alg type="tx">
                    <dgm:param type="parTxLTRAlign" val="l"/>
                    <dgm:param type="shpTxLTRAlignCh" val="r"/>
                    <dgm:param type="txAnchorVertCh" val="mid"/>
                    <dgm:param type="autoTxRot" val="grav"/>
                  </dgm:alg>
                </dgm:else>
              </dgm:choose>
              <dgm:choose name="Name38">
                <dgm:if name="Name39" func="var" arg="dir" op="equ" val="norm">
                  <dgm:shape xmlns:r="http://schemas.openxmlformats.org/officeDocument/2006/relationships" rot="90" type="rightArrow" r:blip="" hideGeom="1">
                    <dgm:adjLst>
                      <dgm:adj idx="1" val="0.4983"/>
                      <dgm:adj idx="2" val="0.6066"/>
                    </dgm:adjLst>
                  </dgm:shape>
                </dgm:if>
                <dgm:else name="Name40">
                  <dgm:shape xmlns:r="http://schemas.openxmlformats.org/officeDocument/2006/relationships" rot="-90" type="leftArrow" r:blip="" hideGeom="1">
                    <dgm:adjLst>
                      <dgm:adj idx="1" val="0.4983"/>
                      <dgm:adj idx="2" val="0.6066"/>
                    </dgm:adjLst>
                  </dgm:shape>
                </dgm:else>
              </dgm:choose>
              <dgm:presOf axis="ch 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ParentShape2" styleLbl="alignImgPlace1">
              <dgm:varLst/>
              <dgm:alg type="sp"/>
              <dgm:choose name="Name41">
                <dgm:if name="Name42" func="var" arg="dir" op="equ" val="norm">
                  <dgm:shape xmlns:r="http://schemas.openxmlformats.org/officeDocument/2006/relationships" rot="90" type="rightArrow" r:blip="">
                    <dgm:adjLst>
                      <dgm:adj idx="1" val="0.4983"/>
                      <dgm:adj idx="2" val="0.6066"/>
                    </dgm:adjLst>
                  </dgm:shape>
                </dgm:if>
                <dgm:else name="Name43">
                  <dgm:shape xmlns:r="http://schemas.openxmlformats.org/officeDocument/2006/relationships" rot="-90" type="leftArrow" r:blip="">
                    <dgm:adjLst>
                      <dgm:adj idx="1" val="0.4983"/>
                      <dgm:adj idx="2" val="0.6066"/>
                    </dgm:adjLst>
                  </dgm:shape>
                </dgm:else>
              </dgm:choose>
              <dgm:presOf axis="ch self" ptType="node node" st="2 1" cnt="1 0"/>
            </dgm:layoutNode>
          </dgm:if>
          <dgm:else name="Name44"/>
        </dgm:choose>
      </dgm:if>
      <dgm:else name="Name45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91225B-9A50-49B7-9B58-F5DB408D816F}" type="datetimeFigureOut">
              <a:rPr lang="ru-RU" smtClean="0"/>
              <a:t>22.11.2018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EC2B66-C9D9-4192-AC70-594825A82F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85500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EC2B66-C9D9-4192-AC70-594825A82FF0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95837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err="1" smtClean="0"/>
              <a:t>Рособрнадзор</a:t>
            </a:r>
            <a:r>
              <a:rPr lang="ru-RU" dirty="0" smtClean="0"/>
              <a:t> контролирует</a:t>
            </a:r>
            <a:r>
              <a:rPr lang="ru-RU" baseline="0" dirty="0" smtClean="0"/>
              <a:t> соответствие нормам законодательства. ОК – соответствие ожиданиям и интересам общества в рамках ФЗ.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EC2B66-C9D9-4192-AC70-594825A82FF0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30905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200">
              <a:spcBef>
                <a:spcPct val="0"/>
              </a:spcBef>
            </a:pPr>
            <a:r>
              <a:rPr lang="ru-RU" dirty="0"/>
              <a:t>Проблема носит  локальный  характер</a:t>
            </a:r>
            <a:endParaRPr lang="en-US" dirty="0"/>
          </a:p>
          <a:p>
            <a:pPr defTabSz="457200">
              <a:spcBef>
                <a:spcPct val="0"/>
              </a:spcBef>
            </a:pPr>
            <a:r>
              <a:rPr lang="ru-RU" dirty="0"/>
              <a:t>«Учитель опаздывает», «Уборщица не убирается»</a:t>
            </a:r>
          </a:p>
          <a:p>
            <a:pPr defTabSz="457200">
              <a:spcBef>
                <a:spcPct val="0"/>
              </a:spcBef>
            </a:pPr>
            <a:endParaRPr lang="ru-RU" dirty="0"/>
          </a:p>
        </p:txBody>
      </p:sp>
      <p:sp>
        <p:nvSpPr>
          <p:cNvPr id="54276" name="Номер слайда 3"/>
          <p:cNvSpPr txBox="1">
            <a:spLocks noGrp="1"/>
          </p:cNvSpPr>
          <p:nvPr/>
        </p:nvSpPr>
        <p:spPr bwMode="auto">
          <a:xfrm>
            <a:off x="3897313" y="9501188"/>
            <a:ext cx="2982912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478" tIns="48239" rIns="96478" bIns="48239" anchor="b"/>
          <a:lstStyle/>
          <a:p>
            <a:pPr algn="r" defTabSz="965200"/>
            <a:fld id="{5AC74E23-EA04-47F5-BFE8-4F11D996AA7F}" type="slidenum">
              <a:rPr lang="ru-RU" sz="1300">
                <a:latin typeface="Calibri" pitchFamily="34" charset="0"/>
              </a:rPr>
              <a:pPr algn="r" defTabSz="965200"/>
              <a:t>18</a:t>
            </a:fld>
            <a:endParaRPr lang="ru-RU" sz="13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49958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EC2B66-C9D9-4192-AC70-594825A82FF0}" type="slidenum">
              <a:rPr lang="ru-RU" smtClean="0"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9689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EC2B66-C9D9-4192-AC70-594825A82FF0}" type="slidenum">
              <a:rPr lang="ru-RU" smtClean="0"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99558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522A0-F0A2-46F1-B5C4-9B138195B0D9}" type="datetimeFigureOut">
              <a:rPr lang="ru-RU" smtClean="0"/>
              <a:t>22.11.2018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9D040-760C-4BA2-8BAF-85DBA96291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6447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522A0-F0A2-46F1-B5C4-9B138195B0D9}" type="datetimeFigureOut">
              <a:rPr lang="ru-RU" smtClean="0"/>
              <a:t>22.11.2018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9D040-760C-4BA2-8BAF-85DBA96291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7386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522A0-F0A2-46F1-B5C4-9B138195B0D9}" type="datetimeFigureOut">
              <a:rPr lang="ru-RU" smtClean="0"/>
              <a:t>22.11.2018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9D040-760C-4BA2-8BAF-85DBA96291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2923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522A0-F0A2-46F1-B5C4-9B138195B0D9}" type="datetimeFigureOut">
              <a:rPr lang="ru-RU" smtClean="0"/>
              <a:t>22.11.2018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9D040-760C-4BA2-8BAF-85DBA96291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1878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522A0-F0A2-46F1-B5C4-9B138195B0D9}" type="datetimeFigureOut">
              <a:rPr lang="ru-RU" smtClean="0"/>
              <a:t>22.11.2018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9D040-760C-4BA2-8BAF-85DBA96291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34664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522A0-F0A2-46F1-B5C4-9B138195B0D9}" type="datetimeFigureOut">
              <a:rPr lang="ru-RU" smtClean="0"/>
              <a:t>22.11.2018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9D040-760C-4BA2-8BAF-85DBA96291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7495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522A0-F0A2-46F1-B5C4-9B138195B0D9}" type="datetimeFigureOut">
              <a:rPr lang="ru-RU" smtClean="0"/>
              <a:t>22.11.2018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9D040-760C-4BA2-8BAF-85DBA96291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9899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522A0-F0A2-46F1-B5C4-9B138195B0D9}" type="datetimeFigureOut">
              <a:rPr lang="ru-RU" smtClean="0"/>
              <a:t>22.11.2018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9D040-760C-4BA2-8BAF-85DBA96291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95275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522A0-F0A2-46F1-B5C4-9B138195B0D9}" type="datetimeFigureOut">
              <a:rPr lang="ru-RU" smtClean="0"/>
              <a:t>22.11.2018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9D040-760C-4BA2-8BAF-85DBA96291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8444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522A0-F0A2-46F1-B5C4-9B138195B0D9}" type="datetimeFigureOut">
              <a:rPr lang="ru-RU" smtClean="0"/>
              <a:t>22.11.2018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9D040-760C-4BA2-8BAF-85DBA96291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31084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522A0-F0A2-46F1-B5C4-9B138195B0D9}" type="datetimeFigureOut">
              <a:rPr lang="ru-RU" smtClean="0"/>
              <a:t>22.11.2018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9D040-760C-4BA2-8BAF-85DBA96291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4724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B522A0-F0A2-46F1-B5C4-9B138195B0D9}" type="datetimeFigureOut">
              <a:rPr lang="ru-RU" smtClean="0"/>
              <a:t>22.11.2018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B9D040-760C-4BA2-8BAF-85DBA96291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2982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0.xml"/><Relationship Id="rId3" Type="http://schemas.openxmlformats.org/officeDocument/2006/relationships/diagramLayout" Target="../diagrams/layout9.xml"/><Relationship Id="rId7" Type="http://schemas.openxmlformats.org/officeDocument/2006/relationships/diagramData" Target="../diagrams/data10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11" Type="http://schemas.microsoft.com/office/2007/relationships/diagramDrawing" Target="../diagrams/drawing10.xml"/><Relationship Id="rId5" Type="http://schemas.openxmlformats.org/officeDocument/2006/relationships/diagramColors" Target="../diagrams/colors9.xml"/><Relationship Id="rId10" Type="http://schemas.openxmlformats.org/officeDocument/2006/relationships/diagramColors" Target="../diagrams/colors10.xml"/><Relationship Id="rId4" Type="http://schemas.openxmlformats.org/officeDocument/2006/relationships/diagramQuickStyle" Target="../diagrams/quickStyle9.xml"/><Relationship Id="rId9" Type="http://schemas.openxmlformats.org/officeDocument/2006/relationships/diagramQuickStyle" Target="../diagrams/quickStyle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4.xml"/><Relationship Id="rId3" Type="http://schemas.openxmlformats.org/officeDocument/2006/relationships/diagramLayout" Target="../diagrams/layout13.xml"/><Relationship Id="rId7" Type="http://schemas.openxmlformats.org/officeDocument/2006/relationships/diagramData" Target="../diagrams/data14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3.xml"/><Relationship Id="rId11" Type="http://schemas.microsoft.com/office/2007/relationships/diagramDrawing" Target="../diagrams/drawing14.xml"/><Relationship Id="rId5" Type="http://schemas.openxmlformats.org/officeDocument/2006/relationships/diagramColors" Target="../diagrams/colors13.xml"/><Relationship Id="rId10" Type="http://schemas.openxmlformats.org/officeDocument/2006/relationships/diagramColors" Target="../diagrams/colors14.xml"/><Relationship Id="rId4" Type="http://schemas.openxmlformats.org/officeDocument/2006/relationships/diagramQuickStyle" Target="../diagrams/quickStyle13.xml"/><Relationship Id="rId9" Type="http://schemas.openxmlformats.org/officeDocument/2006/relationships/diagramQuickStyle" Target="../diagrams/quickStyle14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6.xml"/><Relationship Id="rId3" Type="http://schemas.openxmlformats.org/officeDocument/2006/relationships/diagramLayout" Target="../diagrams/layout15.xml"/><Relationship Id="rId7" Type="http://schemas.openxmlformats.org/officeDocument/2006/relationships/diagramData" Target="../diagrams/data16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5.xml"/><Relationship Id="rId11" Type="http://schemas.microsoft.com/office/2007/relationships/diagramDrawing" Target="../diagrams/drawing16.xml"/><Relationship Id="rId5" Type="http://schemas.openxmlformats.org/officeDocument/2006/relationships/diagramColors" Target="../diagrams/colors15.xml"/><Relationship Id="rId10" Type="http://schemas.openxmlformats.org/officeDocument/2006/relationships/diagramColors" Target="../diagrams/colors16.xml"/><Relationship Id="rId4" Type="http://schemas.openxmlformats.org/officeDocument/2006/relationships/diagramQuickStyle" Target="../diagrams/quickStyle15.xml"/><Relationship Id="rId9" Type="http://schemas.openxmlformats.org/officeDocument/2006/relationships/diagramQuickStyle" Target="../diagrams/quickStyle1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0.xml"/><Relationship Id="rId7" Type="http://schemas.microsoft.com/office/2007/relationships/diagramDrawing" Target="../diagrams/drawing20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0.xml"/><Relationship Id="rId5" Type="http://schemas.openxmlformats.org/officeDocument/2006/relationships/diagramQuickStyle" Target="../diagrams/quickStyle20.xml"/><Relationship Id="rId4" Type="http://schemas.openxmlformats.org/officeDocument/2006/relationships/diagramLayout" Target="../diagrams/layout2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4.xml"/><Relationship Id="rId7" Type="http://schemas.microsoft.com/office/2007/relationships/diagramDrawing" Target="../diagrams/drawing2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4.xml"/><Relationship Id="rId5" Type="http://schemas.openxmlformats.org/officeDocument/2006/relationships/diagramQuickStyle" Target="../diagrams/quickStyle24.xml"/><Relationship Id="rId4" Type="http://schemas.openxmlformats.org/officeDocument/2006/relationships/diagramLayout" Target="../diagrams/layout2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ПОНЯТИЕ,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ru-RU" b="1" dirty="0" smtClean="0"/>
              <a:t>СУБЪЕКТЫ И ОБЪЕКТЫ ОБЩЕСТВЕННОГО КОНТРОЛЯ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ru-RU" b="1" dirty="0" smtClean="0"/>
              <a:t>В ОБРАЗОВАНИИ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700736"/>
            <a:ext cx="6400800" cy="1752600"/>
          </a:xfrm>
        </p:spPr>
        <p:txBody>
          <a:bodyPr/>
          <a:lstStyle/>
          <a:p>
            <a:r>
              <a:rPr lang="ru-RU" dirty="0" smtClean="0"/>
              <a:t>Татьяна Анатольевна Мерцалова</a:t>
            </a:r>
          </a:p>
          <a:p>
            <a:endParaRPr lang="ru-RU" dirty="0"/>
          </a:p>
          <a:p>
            <a:r>
              <a:rPr lang="ru-RU" dirty="0" smtClean="0"/>
              <a:t>Москва, 2018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53986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ru-RU" sz="3200" dirty="0"/>
              <a:t>Как общественность участвует (может участвовать) </a:t>
            </a:r>
            <a:r>
              <a:rPr lang="ru-RU" sz="3200" dirty="0" smtClean="0"/>
              <a:t>в </a:t>
            </a:r>
            <a:r>
              <a:rPr lang="ru-RU" sz="3200" dirty="0"/>
              <a:t>контроле качества образования</a:t>
            </a:r>
            <a:endParaRPr lang="ru-RU" sz="3200" dirty="0"/>
          </a:p>
        </p:txBody>
      </p:sp>
      <p:graphicFrame>
        <p:nvGraphicFramePr>
          <p:cNvPr id="4" name="Объект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44631321"/>
              </p:ext>
            </p:extLst>
          </p:nvPr>
        </p:nvGraphicFramePr>
        <p:xfrm>
          <a:off x="179512" y="1484784"/>
          <a:ext cx="8784975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927002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922114"/>
          </a:xfrm>
        </p:spPr>
        <p:txBody>
          <a:bodyPr/>
          <a:lstStyle/>
          <a:p>
            <a:pPr algn="r"/>
            <a:r>
              <a:rPr lang="ru-RU" dirty="0" smtClean="0"/>
              <a:t>Понятие: де-юре и де-факто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1874408"/>
              </p:ext>
            </p:extLst>
          </p:nvPr>
        </p:nvGraphicFramePr>
        <p:xfrm>
          <a:off x="35497" y="894730"/>
          <a:ext cx="6768752" cy="59186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Скругленная прямоугольная выноска 5"/>
          <p:cNvSpPr/>
          <p:nvPr/>
        </p:nvSpPr>
        <p:spPr>
          <a:xfrm>
            <a:off x="0" y="332656"/>
            <a:ext cx="1691680" cy="562074"/>
          </a:xfrm>
          <a:prstGeom prst="wedgeRoundRectCallout">
            <a:avLst>
              <a:gd name="adj1" fmla="val 23043"/>
              <a:gd name="adj2" fmla="val 70166"/>
              <a:gd name="adj3" fmla="val 16667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№212-ФЗ</a:t>
            </a:r>
            <a:endParaRPr lang="ru-RU" sz="2400" b="1" dirty="0"/>
          </a:p>
        </p:txBody>
      </p:sp>
      <p:sp>
        <p:nvSpPr>
          <p:cNvPr id="9" name="Скругленная прямоугольная выноска 8"/>
          <p:cNvSpPr/>
          <p:nvPr/>
        </p:nvSpPr>
        <p:spPr>
          <a:xfrm>
            <a:off x="6261894" y="1579256"/>
            <a:ext cx="2771800" cy="2801317"/>
          </a:xfrm>
          <a:prstGeom prst="wedgeRoundRectCallout">
            <a:avLst>
              <a:gd name="adj1" fmla="val -71479"/>
              <a:gd name="adj2" fmla="val -33474"/>
              <a:gd name="adj3" fmla="val 16667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Профессиональные союзы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Общественные объединения потребителей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Иные НКО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Органы самоуправления ОО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Физические лица</a:t>
            </a:r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>
            <a:off x="7308304" y="894730"/>
            <a:ext cx="1691680" cy="562074"/>
          </a:xfrm>
          <a:prstGeom prst="wedgeRoundRectCallout">
            <a:avLst>
              <a:gd name="adj1" fmla="val -9512"/>
              <a:gd name="adj2" fmla="val 77561"/>
              <a:gd name="adj3" fmla="val 16667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Де-факто</a:t>
            </a:r>
            <a:endParaRPr lang="ru-RU" sz="2400" b="1" dirty="0"/>
          </a:p>
        </p:txBody>
      </p:sp>
      <p:sp>
        <p:nvSpPr>
          <p:cNvPr id="10" name="Скругленная прямоугольная выноска 9"/>
          <p:cNvSpPr/>
          <p:nvPr/>
        </p:nvSpPr>
        <p:spPr>
          <a:xfrm>
            <a:off x="6873454" y="4503025"/>
            <a:ext cx="2160240" cy="946883"/>
          </a:xfrm>
          <a:prstGeom prst="wedgeRoundRectCallout">
            <a:avLst>
              <a:gd name="adj1" fmla="val -87810"/>
              <a:gd name="adj2" fmla="val -64637"/>
              <a:gd name="adj3" fmla="val 16667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Любые органы управления и организации</a:t>
            </a:r>
          </a:p>
        </p:txBody>
      </p:sp>
    </p:spTree>
    <p:extLst>
      <p:ext uri="{BB962C8B-B14F-4D97-AF65-F5344CB8AC3E}">
        <p14:creationId xmlns:p14="http://schemas.microsoft.com/office/powerpoint/2010/main" val="3152402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Содержимое 4"/>
          <p:cNvSpPr txBox="1">
            <a:spLocks/>
          </p:cNvSpPr>
          <p:nvPr/>
        </p:nvSpPr>
        <p:spPr bwMode="auto">
          <a:xfrm>
            <a:off x="251520" y="1628800"/>
            <a:ext cx="8640959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ts val="600"/>
              </a:spcBef>
              <a:buClr>
                <a:srgbClr val="E60000"/>
              </a:buClr>
              <a:buNone/>
            </a:pPr>
            <a:r>
              <a:rPr lang="ru-RU" altLang="ru-RU" sz="1800" b="1" i="1" dirty="0">
                <a:solidFill>
                  <a:srgbClr val="000000"/>
                </a:solidFill>
                <a:latin typeface="Arial" panose="020B0604020202020204" pitchFamily="34" charset="0"/>
              </a:rPr>
              <a:t>Интервью с экспертами федерального и регионального уровней </a:t>
            </a:r>
            <a:r>
              <a:rPr lang="ru-RU" altLang="ru-RU" sz="1800" b="1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и анализ информации в открытых источниках </a:t>
            </a:r>
            <a:r>
              <a:rPr lang="ru-RU" altLang="ru-RU" sz="1800" b="1" i="1" dirty="0">
                <a:solidFill>
                  <a:srgbClr val="000000"/>
                </a:solidFill>
                <a:latin typeface="Arial" panose="020B0604020202020204" pitchFamily="34" charset="0"/>
              </a:rPr>
              <a:t>позволяет говорить об Общественном Контроле шире, чем задает №212-ФЗ</a:t>
            </a:r>
            <a:r>
              <a:rPr lang="ru-RU" altLang="ru-RU" sz="1800" b="1" dirty="0">
                <a:solidFill>
                  <a:srgbClr val="000000"/>
                </a:solidFill>
                <a:latin typeface="Arial" panose="020B0604020202020204" pitchFamily="34" charset="0"/>
              </a:rPr>
              <a:t>:</a:t>
            </a:r>
            <a:endParaRPr lang="en-US" altLang="ru-RU" sz="18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>
              <a:spcBef>
                <a:spcPts val="600"/>
              </a:spcBef>
              <a:buClr>
                <a:srgbClr val="E60000"/>
              </a:buClr>
              <a:buNone/>
            </a:pPr>
            <a:endParaRPr lang="ru-RU" altLang="ru-RU" sz="1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42900" indent="-342900" algn="just">
              <a:spcBef>
                <a:spcPts val="600"/>
              </a:spcBef>
              <a:buClr>
                <a:srgbClr val="E60000"/>
              </a:buClr>
            </a:pPr>
            <a:r>
              <a:rPr lang="ru-RU" altLang="ru-RU" sz="2000" dirty="0">
                <a:solidFill>
                  <a:srgbClr val="000000"/>
                </a:solidFill>
                <a:latin typeface="Arial" panose="020B0604020202020204" pitchFamily="34" charset="0"/>
              </a:rPr>
              <a:t>Системная деятельность уполномоченных </a:t>
            </a:r>
            <a:r>
              <a:rPr lang="ru-RU" altLang="ru-RU" sz="2000" b="1" dirty="0">
                <a:solidFill>
                  <a:schemeClr val="accent1"/>
                </a:solidFill>
                <a:latin typeface="Arial" panose="020B0604020202020204" pitchFamily="34" charset="0"/>
              </a:rPr>
              <a:t>институтов гражданского общества</a:t>
            </a:r>
            <a:r>
              <a:rPr lang="ru-RU" altLang="ru-RU" sz="2000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ru-RU" altLang="ru-RU" sz="2000" b="1" dirty="0">
                <a:solidFill>
                  <a:schemeClr val="accent4"/>
                </a:solidFill>
                <a:latin typeface="Arial" panose="020B0604020202020204" pitchFamily="34" charset="0"/>
              </a:rPr>
              <a:t>отдельных граждан </a:t>
            </a:r>
            <a:r>
              <a:rPr lang="ru-RU" altLang="ru-RU" sz="2000" dirty="0">
                <a:solidFill>
                  <a:srgbClr val="000000"/>
                </a:solidFill>
                <a:latin typeface="Arial" panose="020B0604020202020204" pitchFamily="34" charset="0"/>
              </a:rPr>
              <a:t>и </a:t>
            </a:r>
            <a:r>
              <a:rPr lang="ru-RU" altLang="ru-RU" sz="2000" b="1" dirty="0">
                <a:solidFill>
                  <a:schemeClr val="accent5"/>
                </a:solidFill>
                <a:latin typeface="Arial" panose="020B0604020202020204" pitchFamily="34" charset="0"/>
              </a:rPr>
              <a:t>их объединений </a:t>
            </a:r>
            <a:r>
              <a:rPr lang="ru-RU" altLang="ru-RU" sz="2000" dirty="0">
                <a:solidFill>
                  <a:srgbClr val="000000"/>
                </a:solidFill>
                <a:latin typeface="Arial" panose="020B0604020202020204" pitchFamily="34" charset="0"/>
              </a:rPr>
              <a:t>по установлению соответствия деятельности государственных органов и органов местного самоуправления, организаций и учреждений </a:t>
            </a:r>
            <a:r>
              <a:rPr lang="ru-RU" altLang="ru-RU" sz="2000" b="1" dirty="0">
                <a:solidFill>
                  <a:srgbClr val="C00000"/>
                </a:solidFill>
                <a:latin typeface="Arial" panose="020B0604020202020204" pitchFamily="34" charset="0"/>
              </a:rPr>
              <a:t>нормативно правовым стандартам</a:t>
            </a:r>
            <a:r>
              <a:rPr lang="ru-RU" altLang="ru-RU" sz="2000" dirty="0">
                <a:solidFill>
                  <a:srgbClr val="000000"/>
                </a:solidFill>
                <a:latin typeface="Arial" panose="020B0604020202020204" pitchFamily="34" charset="0"/>
              </a:rPr>
              <a:t>, а также </a:t>
            </a:r>
            <a:r>
              <a:rPr lang="ru-RU" altLang="ru-RU" sz="2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потребностям и интересам граждан и их объединений</a:t>
            </a:r>
            <a:r>
              <a:rPr lang="ru-RU" altLang="ru-RU" sz="2000" dirty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  <a:endParaRPr lang="en-US" altLang="ru-RU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>
              <a:spcBef>
                <a:spcPts val="600"/>
              </a:spcBef>
              <a:buClr>
                <a:srgbClr val="E60000"/>
              </a:buClr>
            </a:pPr>
            <a:endParaRPr lang="ru-RU" altLang="ru-RU" sz="100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>
              <a:spcBef>
                <a:spcPts val="600"/>
              </a:spcBef>
              <a:buClr>
                <a:srgbClr val="E60000"/>
              </a:buClr>
            </a:pPr>
            <a:endParaRPr lang="ru-RU" altLang="ru-RU" sz="1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>
              <a:spcBef>
                <a:spcPts val="600"/>
              </a:spcBef>
              <a:buClr>
                <a:srgbClr val="E60000"/>
              </a:buClr>
              <a:buNone/>
            </a:pPr>
            <a:r>
              <a:rPr lang="ru-RU" altLang="ru-RU" sz="20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Общественный контроль актуален в ситуации, когда </a:t>
            </a:r>
            <a:r>
              <a:rPr lang="ru-RU" altLang="ru-RU" sz="2000" u="sng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нарушены</a:t>
            </a:r>
            <a:r>
              <a:rPr lang="ru-RU" altLang="ru-RU" sz="20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или </a:t>
            </a:r>
            <a:r>
              <a:rPr lang="ru-RU" altLang="ru-RU" sz="2000" u="sng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возникла угроза </a:t>
            </a:r>
            <a:r>
              <a:rPr lang="ru-RU" altLang="ru-RU" sz="20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нарушения правовых норм и интересов …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ru-RU" sz="4000" dirty="0"/>
              <a:t>Какой общественный контроль нужен на </a:t>
            </a:r>
            <a:r>
              <a:rPr lang="ru-RU" sz="4000" dirty="0"/>
              <a:t>практике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4600851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ru-RU" dirty="0" smtClean="0"/>
              <a:t>Общественный контроль = </a:t>
            </a:r>
            <a:r>
              <a:rPr lang="ru-RU" dirty="0" err="1" smtClean="0"/>
              <a:t>НЕгосударственный</a:t>
            </a:r>
            <a:r>
              <a:rPr lang="ru-RU" dirty="0" smtClean="0"/>
              <a:t> контроль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6943775"/>
              </p:ext>
            </p:extLst>
          </p:nvPr>
        </p:nvGraphicFramePr>
        <p:xfrm>
          <a:off x="457200" y="1600200"/>
          <a:ext cx="8229600" cy="4997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7496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24744"/>
            <a:ext cx="7772400" cy="2475707"/>
          </a:xfrm>
        </p:spPr>
        <p:txBody>
          <a:bodyPr>
            <a:normAutofit/>
          </a:bodyPr>
          <a:lstStyle/>
          <a:p>
            <a:r>
              <a:rPr lang="ru-RU" dirty="0" smtClean="0"/>
              <a:t>Цели и задачи общественного контроля</a:t>
            </a: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96712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Название 1"/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sz="3600" dirty="0" smtClean="0"/>
              <a:t>Цель общественного контроля в соответствии с ФЗ</a:t>
            </a:r>
          </a:p>
        </p:txBody>
      </p:sp>
      <p:graphicFrame>
        <p:nvGraphicFramePr>
          <p:cNvPr id="2" name="Объект 1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505755672"/>
              </p:ext>
            </p:extLst>
          </p:nvPr>
        </p:nvGraphicFramePr>
        <p:xfrm>
          <a:off x="457200" y="1417638"/>
          <a:ext cx="8229600" cy="5251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93117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ru-RU" dirty="0" smtClean="0"/>
              <a:t>Когда, зачем и почему необходим общественный контроль?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9936353"/>
              </p:ext>
            </p:extLst>
          </p:nvPr>
        </p:nvGraphicFramePr>
        <p:xfrm>
          <a:off x="179512" y="1639341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36466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Основание для ОК в образовании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2874986"/>
              </p:ext>
            </p:extLst>
          </p:nvPr>
        </p:nvGraphicFramePr>
        <p:xfrm>
          <a:off x="107504" y="1412776"/>
          <a:ext cx="5040560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600873793"/>
              </p:ext>
            </p:extLst>
          </p:nvPr>
        </p:nvGraphicFramePr>
        <p:xfrm>
          <a:off x="5292080" y="2060848"/>
          <a:ext cx="3672408" cy="3888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682929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idx="4294967295"/>
          </p:nvPr>
        </p:nvSpPr>
        <p:spPr>
          <a:xfrm>
            <a:off x="457200" y="130622"/>
            <a:ext cx="8229600" cy="922114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sz="4000" dirty="0" smtClean="0"/>
              <a:t>Не всякая проблема – проблема…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763578102"/>
              </p:ext>
            </p:extLst>
          </p:nvPr>
        </p:nvGraphicFramePr>
        <p:xfrm>
          <a:off x="179512" y="836712"/>
          <a:ext cx="8784976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57200" y="6279703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Критерии: </a:t>
            </a:r>
            <a:r>
              <a:rPr lang="ru-RU" sz="2400" b="1" i="1" dirty="0" smtClean="0">
                <a:solidFill>
                  <a:srgbClr val="0070C0"/>
                </a:solidFill>
              </a:rPr>
              <a:t>системность, общая значимость (для многих)</a:t>
            </a:r>
            <a:endParaRPr lang="ru-RU" sz="24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279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ru-RU" dirty="0" smtClean="0"/>
              <a:t>Проблема </a:t>
            </a:r>
            <a:r>
              <a:rPr lang="ru-RU" dirty="0" smtClean="0">
                <a:sym typeface="Symbol" panose="05050102010706020507" pitchFamily="18" charset="2"/>
              </a:rPr>
              <a:t> отправная точка общественного контроля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9295937"/>
              </p:ext>
            </p:extLst>
          </p:nvPr>
        </p:nvGraphicFramePr>
        <p:xfrm>
          <a:off x="107504" y="1628800"/>
          <a:ext cx="8928992" cy="4497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7" name="Соединительная линия уступом 6"/>
          <p:cNvCxnSpPr/>
          <p:nvPr/>
        </p:nvCxnSpPr>
        <p:spPr>
          <a:xfrm rot="16200000" flipH="1">
            <a:off x="3311860" y="3320988"/>
            <a:ext cx="792088" cy="288032"/>
          </a:xfrm>
          <a:prstGeom prst="bentConnector3">
            <a:avLst>
              <a:gd name="adj1" fmla="val 525"/>
            </a:avLst>
          </a:prstGeom>
          <a:ln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Скругленный прямоугольник 9"/>
          <p:cNvSpPr/>
          <p:nvPr/>
        </p:nvSpPr>
        <p:spPr>
          <a:xfrm>
            <a:off x="0" y="1700808"/>
            <a:ext cx="3707904" cy="4425355"/>
          </a:xfrm>
          <a:prstGeom prst="roundRect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Выноска 1 (с границей) 10"/>
          <p:cNvSpPr/>
          <p:nvPr/>
        </p:nvSpPr>
        <p:spPr>
          <a:xfrm>
            <a:off x="4102256" y="1333188"/>
            <a:ext cx="2774000" cy="871675"/>
          </a:xfrm>
          <a:prstGeom prst="accentCallout1">
            <a:avLst>
              <a:gd name="adj1" fmla="val 18750"/>
              <a:gd name="adj2" fmla="val -8333"/>
              <a:gd name="adj3" fmla="val 64212"/>
              <a:gd name="adj4" fmla="val -20543"/>
            </a:avLst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i="1" dirty="0" smtClean="0">
                <a:solidFill>
                  <a:schemeClr val="tx1"/>
                </a:solidFill>
              </a:rPr>
              <a:t>Первая часть «Разъяснения»</a:t>
            </a:r>
            <a:endParaRPr lang="ru-RU" sz="24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091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24744"/>
            <a:ext cx="7772400" cy="2475707"/>
          </a:xfrm>
        </p:spPr>
        <p:txBody>
          <a:bodyPr>
            <a:normAutofit/>
          </a:bodyPr>
          <a:lstStyle/>
          <a:p>
            <a:r>
              <a:rPr lang="ru-RU" dirty="0" smtClean="0"/>
              <a:t>Введение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93614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Субъекты и объекты общественного контроля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700736"/>
            <a:ext cx="6400800" cy="1752600"/>
          </a:xfrm>
        </p:spPr>
        <p:txBody>
          <a:bodyPr/>
          <a:lstStyle/>
          <a:p>
            <a:r>
              <a:rPr lang="ru-RU" dirty="0" smtClean="0"/>
              <a:t>«Если не мы, то кто же?»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7621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«Один в поле не воин</a:t>
            </a:r>
            <a:r>
              <a:rPr lang="ru-RU" dirty="0" smtClean="0"/>
              <a:t>»?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Субъекты</a:t>
            </a: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97037326"/>
              </p:ext>
            </p:extLst>
          </p:nvPr>
        </p:nvGraphicFramePr>
        <p:xfrm>
          <a:off x="107504" y="2246883"/>
          <a:ext cx="4464496" cy="44224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r"/>
            <a:r>
              <a:rPr lang="ru-RU" dirty="0" smtClean="0"/>
              <a:t>Роли</a:t>
            </a:r>
            <a:endParaRPr lang="ru-RU" dirty="0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562600283"/>
              </p:ext>
            </p:extLst>
          </p:nvPr>
        </p:nvGraphicFramePr>
        <p:xfrm>
          <a:off x="4644008" y="2174874"/>
          <a:ext cx="4041775" cy="45664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956919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ru-RU" dirty="0" smtClean="0"/>
              <a:t>Что контролировать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Объекты</a:t>
            </a: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23442193"/>
              </p:ext>
            </p:extLst>
          </p:nvPr>
        </p:nvGraphicFramePr>
        <p:xfrm>
          <a:off x="-1116632" y="2246883"/>
          <a:ext cx="6552728" cy="44224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r"/>
            <a:r>
              <a:rPr lang="ru-RU" dirty="0" smtClean="0"/>
              <a:t>Направления</a:t>
            </a:r>
            <a:endParaRPr lang="ru-RU" dirty="0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4153557724"/>
              </p:ext>
            </p:extLst>
          </p:nvPr>
        </p:nvGraphicFramePr>
        <p:xfrm>
          <a:off x="5858817" y="2174874"/>
          <a:ext cx="3105671" cy="45664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3" name="Скругленная прямоугольная выноска 2"/>
          <p:cNvSpPr/>
          <p:nvPr/>
        </p:nvSpPr>
        <p:spPr>
          <a:xfrm>
            <a:off x="3275856" y="1268760"/>
            <a:ext cx="2448272" cy="1008112"/>
          </a:xfrm>
          <a:prstGeom prst="wedgeRoundRectCallout">
            <a:avLst>
              <a:gd name="adj1" fmla="val 71294"/>
              <a:gd name="adj2" fmla="val 6161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Кто отвечает за конкретные условия и результаты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2480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ru-RU" dirty="0" smtClean="0"/>
              <a:t>Субъекты, с которыми необходимо строить взаимодействие </a:t>
            </a:r>
            <a:endParaRPr lang="ru-RU" dirty="0"/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1937873"/>
              </p:ext>
            </p:extLst>
          </p:nvPr>
        </p:nvGraphicFramePr>
        <p:xfrm>
          <a:off x="107504" y="1628800"/>
          <a:ext cx="8928992" cy="4497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70159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Взаимодействие с «объектом»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3837310"/>
              </p:ext>
            </p:extLst>
          </p:nvPr>
        </p:nvGraphicFramePr>
        <p:xfrm>
          <a:off x="457200" y="1600201"/>
          <a:ext cx="8229600" cy="32689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Скругленный прямоугольник 5"/>
          <p:cNvSpPr/>
          <p:nvPr/>
        </p:nvSpPr>
        <p:spPr>
          <a:xfrm>
            <a:off x="611560" y="5301208"/>
            <a:ext cx="7920880" cy="144016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i="1" dirty="0">
                <a:solidFill>
                  <a:schemeClr val="accent2">
                    <a:lumMod val="50000"/>
                  </a:schemeClr>
                </a:solidFill>
              </a:rPr>
              <a:t>Всегда ли возможна «открытость»?</a:t>
            </a:r>
          </a:p>
          <a:p>
            <a:pPr algn="ctr"/>
            <a:r>
              <a:rPr lang="ru-RU" sz="2800" i="1" dirty="0">
                <a:solidFill>
                  <a:schemeClr val="accent2">
                    <a:lumMod val="50000"/>
                  </a:schemeClr>
                </a:solidFill>
              </a:rPr>
              <a:t>Что делать, если «объект» не идет на диалог?</a:t>
            </a:r>
          </a:p>
          <a:p>
            <a:pPr algn="ctr"/>
            <a:r>
              <a:rPr lang="ru-RU" sz="2800" i="1" dirty="0">
                <a:solidFill>
                  <a:schemeClr val="accent2">
                    <a:lumMod val="50000"/>
                  </a:schemeClr>
                </a:solidFill>
              </a:rPr>
              <a:t>Ка быть, если «объект» не согласен с оценкой</a:t>
            </a:r>
            <a:r>
              <a:rPr lang="ru-RU" sz="2800" i="1" dirty="0" smtClean="0">
                <a:solidFill>
                  <a:schemeClr val="accent2">
                    <a:lumMod val="50000"/>
                  </a:schemeClr>
                </a:solidFill>
              </a:rPr>
              <a:t>?</a:t>
            </a:r>
            <a:endParaRPr lang="ru-RU" sz="2800" i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783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ru-RU" dirty="0"/>
              <a:t>Если «объект» не идет на взаимодействие…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48064" y="2276872"/>
            <a:ext cx="3816424" cy="3849291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/>
              <a:t>Г</a:t>
            </a:r>
            <a:r>
              <a:rPr lang="ru-RU" dirty="0" smtClean="0"/>
              <a:t>лавное – понять: ПОЧЕМУ?</a:t>
            </a:r>
          </a:p>
          <a:p>
            <a:pPr algn="ctr">
              <a:buFontTx/>
              <a:buChar char="-"/>
            </a:pPr>
            <a:r>
              <a:rPr lang="ru-RU" dirty="0" smtClean="0"/>
              <a:t>Не хочет…</a:t>
            </a:r>
          </a:p>
          <a:p>
            <a:pPr algn="ctr">
              <a:buFontTx/>
              <a:buChar char="-"/>
            </a:pPr>
            <a:r>
              <a:rPr lang="ru-RU" dirty="0" smtClean="0"/>
              <a:t>Не может…</a:t>
            </a:r>
          </a:p>
        </p:txBody>
      </p:sp>
      <p:pic>
        <p:nvPicPr>
          <p:cNvPr id="2050" name="Picture 2" descr="&amp;Bcy;&amp;ocy;&amp;lcy;&amp;ocy;&amp;ncy;&amp;softcy;&amp;scy;&amp;kcy;&amp;icy;&amp;jcy; &amp;zcy;&amp;acy;&amp;pcy;&amp;ocy;&amp;vcy;&amp;iecy;&amp;dcy;&amp;ncy;&amp;icy;&amp;kcy; - &amp;ocy;&amp;fcy;&amp;icy;&amp;tscy;&amp;icy;&amp;acy;&amp;lcy;&amp;softcy;&amp;ncy;&amp;ycy;&amp;jcy; &amp;scy;&amp;acy;&amp;jcy;&amp;t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68760"/>
            <a:ext cx="4790127" cy="5221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61945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ru-RU" dirty="0" smtClean="0"/>
              <a:t>Если «объект» не идет на взаимодействие…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7023795"/>
              </p:ext>
            </p:extLst>
          </p:nvPr>
        </p:nvGraphicFramePr>
        <p:xfrm>
          <a:off x="457200" y="1340768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Скругленная прямоугольная выноска 2"/>
          <p:cNvSpPr/>
          <p:nvPr/>
        </p:nvSpPr>
        <p:spPr>
          <a:xfrm>
            <a:off x="755576" y="4941168"/>
            <a:ext cx="3312368" cy="1844824"/>
          </a:xfrm>
          <a:prstGeom prst="wedgeRoundRectCallout">
            <a:avLst>
              <a:gd name="adj1" fmla="val 33153"/>
              <a:gd name="adj2" fmla="val -62121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2400" i="1" dirty="0" smtClean="0"/>
              <a:t>ОРИЕНТАЦИЯ В ПРАВОВОМ ПОЛЕ: </a:t>
            </a:r>
          </a:p>
          <a:p>
            <a:pPr algn="ctr">
              <a:lnSpc>
                <a:spcPct val="80000"/>
              </a:lnSpc>
            </a:pPr>
            <a:r>
              <a:rPr lang="ru-RU" sz="2400" i="1" dirty="0" smtClean="0"/>
              <a:t>права и возможности проведения оценки и влияния на систему</a:t>
            </a:r>
            <a:endParaRPr lang="ru-RU" sz="2400" i="1" dirty="0"/>
          </a:p>
        </p:txBody>
      </p:sp>
    </p:spTree>
    <p:extLst>
      <p:ext uri="{BB962C8B-B14F-4D97-AF65-F5344CB8AC3E}">
        <p14:creationId xmlns:p14="http://schemas.microsoft.com/office/powerpoint/2010/main" val="355942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25" r="15121" b="10625"/>
          <a:stretch/>
        </p:blipFill>
        <p:spPr>
          <a:xfrm>
            <a:off x="539552" y="2852936"/>
            <a:ext cx="432048" cy="36004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ru-RU" dirty="0" smtClean="0"/>
              <a:t>Чтобы привлечь «союзников»…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4853152"/>
              </p:ext>
            </p:extLst>
          </p:nvPr>
        </p:nvGraphicFramePr>
        <p:xfrm>
          <a:off x="457200" y="1600200"/>
          <a:ext cx="8229600" cy="4853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331023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Потенциальные «союзники»…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/>
          </p:nvPr>
        </p:nvGraphicFramePr>
        <p:xfrm>
          <a:off x="676107" y="1700808"/>
          <a:ext cx="7791786" cy="4536506"/>
        </p:xfrm>
        <a:graphic>
          <a:graphicData uri="http://schemas.openxmlformats.org/drawingml/2006/table">
            <a:tbl>
              <a:tblPr firstRow="1" firstCol="1" bandRow="1">
                <a:tableStyleId>{22838BEF-8BB2-4498-84A7-C5851F593DF1}</a:tableStyleId>
              </a:tblPr>
              <a:tblGrid>
                <a:gridCol w="4581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95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520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520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9895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№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Потенциальный союзник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Чем он может помочь в решении проблемы (предполагаемые действия, решения)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Как его информировать (форма, содержание, каналы)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6742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6742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6742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6742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55835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…кто они?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340768"/>
          <a:ext cx="8229600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508521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ru-RU" sz="3600" dirty="0">
                <a:ea typeface="MS PGothic" charset="0"/>
                <a:cs typeface="Palatino Linotype"/>
              </a:rPr>
              <a:t>Проект при </a:t>
            </a:r>
            <a:r>
              <a:rPr lang="ru-RU" sz="3600" dirty="0">
                <a:ea typeface="MS PGothic" charset="0"/>
                <a:cs typeface="Palatino Linotype"/>
              </a:rPr>
              <a:t>поддержке </a:t>
            </a:r>
            <a:r>
              <a:rPr lang="ru-RU" sz="3600" dirty="0">
                <a:ea typeface="MS PGothic" charset="0"/>
                <a:cs typeface="Palatino Linotype"/>
              </a:rPr>
              <a:t/>
            </a:r>
            <a:br>
              <a:rPr lang="ru-RU" sz="3600" dirty="0">
                <a:ea typeface="MS PGothic" charset="0"/>
                <a:cs typeface="Palatino Linotype"/>
              </a:rPr>
            </a:br>
            <a:r>
              <a:rPr lang="ru-RU" sz="3600" dirty="0">
                <a:ea typeface="MS PGothic" charset="0"/>
                <a:cs typeface="Palatino Linotype"/>
              </a:rPr>
              <a:t>Фонда </a:t>
            </a:r>
            <a:r>
              <a:rPr lang="ru-RU" sz="3600" dirty="0">
                <a:ea typeface="MS PGothic" charset="0"/>
                <a:cs typeface="Palatino Linotype"/>
              </a:rPr>
              <a:t>президентских грантов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2132856"/>
            <a:ext cx="6624736" cy="3528392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«Разработка </a:t>
            </a:r>
            <a:r>
              <a:rPr lang="ru-RU" dirty="0"/>
              <a:t>и реализация программы профессионального развития представителей НКО для </a:t>
            </a:r>
            <a:r>
              <a:rPr lang="ru-RU" dirty="0" smtClean="0"/>
              <a:t>участия в </a:t>
            </a:r>
            <a:r>
              <a:rPr lang="ru-RU" dirty="0"/>
              <a:t>общественном контроле качества условий образовательной деятельности в регионах </a:t>
            </a:r>
            <a:r>
              <a:rPr lang="ru-RU" dirty="0" smtClean="0"/>
              <a:t>Российской Федерации»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4139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ru-RU" dirty="0" smtClean="0"/>
              <a:t>«Интересанты» </a:t>
            </a:r>
            <a:r>
              <a:rPr lang="ru-RU" dirty="0" smtClean="0">
                <a:sym typeface="Symbol" panose="05050102010706020507" pitchFamily="18" charset="2"/>
              </a:rPr>
              <a:t> не только те, в чьих интересах проводится оценка…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9692691"/>
              </p:ext>
            </p:extLst>
          </p:nvPr>
        </p:nvGraphicFramePr>
        <p:xfrm>
          <a:off x="323528" y="1484784"/>
          <a:ext cx="8496944" cy="4397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Скругленный прямоугольник 4"/>
          <p:cNvSpPr/>
          <p:nvPr/>
        </p:nvSpPr>
        <p:spPr>
          <a:xfrm>
            <a:off x="1835696" y="5157192"/>
            <a:ext cx="7128792" cy="1584176"/>
          </a:xfrm>
          <a:prstGeom prst="roundRect">
            <a:avLst/>
          </a:prstGeom>
          <a:ln w="412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2800" i="1" dirty="0" smtClean="0">
                <a:solidFill>
                  <a:schemeClr val="accent3">
                    <a:lumMod val="50000"/>
                  </a:schemeClr>
                </a:solidFill>
              </a:rPr>
              <a:t>Целесообразно объяснить потенциальным пользователям, чем им полезна общественная оценка (ОК), как они могут использовать ее результаты</a:t>
            </a:r>
            <a:endParaRPr lang="ru-RU" sz="2800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Выноска 1 (с границей) 5"/>
          <p:cNvSpPr/>
          <p:nvPr/>
        </p:nvSpPr>
        <p:spPr>
          <a:xfrm flipH="1">
            <a:off x="0" y="4195090"/>
            <a:ext cx="2151044" cy="871675"/>
          </a:xfrm>
          <a:prstGeom prst="accentCallout1">
            <a:avLst>
              <a:gd name="adj1" fmla="val 18750"/>
              <a:gd name="adj2" fmla="val -8333"/>
              <a:gd name="adj3" fmla="val 112206"/>
              <a:gd name="adj4" fmla="val -29904"/>
            </a:avLst>
          </a:prstGeom>
          <a:solidFill>
            <a:schemeClr val="bg1">
              <a:alpha val="60000"/>
            </a:schemeClr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80000"/>
              </a:lnSpc>
            </a:pPr>
            <a:r>
              <a:rPr lang="ru-RU" sz="2400" i="1" dirty="0" smtClean="0">
                <a:solidFill>
                  <a:schemeClr val="tx1"/>
                </a:solidFill>
              </a:rPr>
              <a:t>Следующая</a:t>
            </a:r>
          </a:p>
          <a:p>
            <a:pPr algn="r">
              <a:lnSpc>
                <a:spcPct val="80000"/>
              </a:lnSpc>
            </a:pPr>
            <a:r>
              <a:rPr lang="ru-RU" sz="2400" i="1" dirty="0" smtClean="0">
                <a:solidFill>
                  <a:schemeClr val="tx1"/>
                </a:solidFill>
              </a:rPr>
              <a:t>часть «Разъяснения»</a:t>
            </a:r>
            <a:endParaRPr lang="ru-RU" sz="24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085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Способы взаимодействия 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600200"/>
          <a:ext cx="8229600" cy="4997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8090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8064" y="116632"/>
            <a:ext cx="3811198" cy="1152128"/>
          </a:xfrm>
        </p:spPr>
        <p:txBody>
          <a:bodyPr>
            <a:normAutofit/>
          </a:bodyPr>
          <a:lstStyle/>
          <a:p>
            <a:pPr algn="l">
              <a:lnSpc>
                <a:spcPct val="80000"/>
              </a:lnSpc>
            </a:pPr>
            <a:r>
              <a:rPr lang="ru-RU" sz="4000" dirty="0" smtClean="0"/>
              <a:t>Органы управления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556792"/>
            <a:ext cx="3672408" cy="6766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i="1" dirty="0" smtClean="0">
                <a:solidFill>
                  <a:srgbClr val="000000"/>
                </a:solidFill>
              </a:rPr>
              <a:t>«</a:t>
            </a:r>
            <a:r>
              <a:rPr lang="en-CA" sz="3600" b="1" i="1" dirty="0" err="1" smtClean="0">
                <a:solidFill>
                  <a:srgbClr val="000000"/>
                </a:solidFill>
              </a:rPr>
              <a:t>Головная</a:t>
            </a:r>
            <a:r>
              <a:rPr lang="en-CA" sz="3600" b="1" i="1" dirty="0" smtClean="0">
                <a:solidFill>
                  <a:srgbClr val="000000"/>
                </a:solidFill>
              </a:rPr>
              <a:t> </a:t>
            </a:r>
            <a:r>
              <a:rPr lang="en-CA" sz="3600" b="1" i="1" dirty="0" err="1" smtClean="0">
                <a:solidFill>
                  <a:srgbClr val="000000"/>
                </a:solidFill>
              </a:rPr>
              <a:t>бо</a:t>
            </a:r>
            <a:r>
              <a:rPr lang="ru-RU" sz="3600" b="1" i="1" dirty="0" smtClean="0">
                <a:solidFill>
                  <a:srgbClr val="000000"/>
                </a:solidFill>
              </a:rPr>
              <a:t>ль»</a:t>
            </a:r>
            <a:endParaRPr lang="ru-RU" sz="3600" b="1" i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6838" b="4405"/>
          <a:stretch/>
        </p:blipFill>
        <p:spPr>
          <a:xfrm>
            <a:off x="179512" y="2607248"/>
            <a:ext cx="3672408" cy="377408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13" r="16926"/>
          <a:stretch/>
        </p:blipFill>
        <p:spPr>
          <a:xfrm>
            <a:off x="4355976" y="1556792"/>
            <a:ext cx="4608512" cy="3766122"/>
          </a:xfrm>
          <a:prstGeom prst="rect">
            <a:avLst/>
          </a:prstGeom>
        </p:spPr>
      </p:pic>
      <p:sp>
        <p:nvSpPr>
          <p:cNvPr id="7" name="Объект 2"/>
          <p:cNvSpPr txBox="1">
            <a:spLocks/>
          </p:cNvSpPr>
          <p:nvPr/>
        </p:nvSpPr>
        <p:spPr>
          <a:xfrm>
            <a:off x="3272698" y="3645024"/>
            <a:ext cx="1602904" cy="6766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CA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</a:t>
            </a:r>
            <a:r>
              <a:rPr lang="ru-RU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/или</a:t>
            </a:r>
            <a:endParaRPr lang="ru-RU" sz="4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4355976" y="5704656"/>
            <a:ext cx="4608512" cy="6766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CA" sz="3600" b="1" i="1" dirty="0" smtClean="0">
                <a:solidFill>
                  <a:srgbClr val="000000"/>
                </a:solidFill>
              </a:rPr>
              <a:t>«</a:t>
            </a:r>
            <a:r>
              <a:rPr lang="en-CA" sz="3600" b="1" i="1" dirty="0" err="1" smtClean="0">
                <a:solidFill>
                  <a:srgbClr val="000000"/>
                </a:solidFill>
              </a:rPr>
              <a:t>Обратная</a:t>
            </a:r>
            <a:r>
              <a:rPr lang="en-CA" sz="3600" b="1" i="1" dirty="0" smtClean="0">
                <a:solidFill>
                  <a:srgbClr val="000000"/>
                </a:solidFill>
              </a:rPr>
              <a:t> </a:t>
            </a:r>
            <a:r>
              <a:rPr lang="en-CA" sz="3600" b="1" i="1" dirty="0" err="1" smtClean="0">
                <a:solidFill>
                  <a:srgbClr val="000000"/>
                </a:solidFill>
              </a:rPr>
              <a:t>связь</a:t>
            </a:r>
            <a:r>
              <a:rPr lang="ru-RU" sz="3600" b="1" i="1" dirty="0" smtClean="0">
                <a:solidFill>
                  <a:srgbClr val="000000"/>
                </a:solidFill>
              </a:rPr>
              <a:t>»</a:t>
            </a:r>
            <a:endParaRPr lang="ru-RU" sz="3600" b="1" i="1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467544" y="116632"/>
            <a:ext cx="3528392" cy="11521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80000"/>
              </a:lnSpc>
            </a:pPr>
            <a:r>
              <a:rPr lang="ru-RU" sz="4000" dirty="0" smtClean="0"/>
              <a:t>Общественный контроль</a:t>
            </a:r>
            <a:endParaRPr lang="ru-RU" sz="4000" dirty="0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3851920" y="188640"/>
            <a:ext cx="1440160" cy="11521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.?.</a:t>
            </a:r>
            <a:endParaRPr lang="ru-RU" sz="8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0656878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45" y="2417445"/>
            <a:ext cx="9048765" cy="308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ru-RU" sz="4000" dirty="0"/>
              <a:t>Проблема взаимодействия государства и </a:t>
            </a:r>
            <a:r>
              <a:rPr lang="ru-RU" sz="4000" dirty="0"/>
              <a:t>общественности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85476954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ru-RU" dirty="0" smtClean="0"/>
              <a:t>Эксперт – кто он?</a:t>
            </a:r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9124394"/>
              </p:ext>
            </p:extLst>
          </p:nvPr>
        </p:nvGraphicFramePr>
        <p:xfrm>
          <a:off x="323528" y="1417638"/>
          <a:ext cx="8507288" cy="51691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59442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024" y="1258382"/>
            <a:ext cx="4179763" cy="24181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ru-RU" dirty="0" smtClean="0"/>
              <a:t>Где взять экспертов?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2996952"/>
            <a:ext cx="5050904" cy="3816424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Профессиональные сообщества и ассоциации</a:t>
            </a:r>
          </a:p>
          <a:p>
            <a:r>
              <a:rPr lang="ru-RU" dirty="0" smtClean="0"/>
              <a:t>Общественные объединения</a:t>
            </a:r>
          </a:p>
          <a:p>
            <a:r>
              <a:rPr lang="ru-RU" dirty="0" smtClean="0"/>
              <a:t>Реестр экспертов</a:t>
            </a:r>
          </a:p>
          <a:p>
            <a:r>
              <a:rPr lang="ru-RU" dirty="0" smtClean="0"/>
              <a:t>Научные организации</a:t>
            </a:r>
          </a:p>
          <a:p>
            <a:r>
              <a:rPr lang="ru-RU" dirty="0" smtClean="0"/>
              <a:t>Независимые организации, в </a:t>
            </a:r>
            <a:r>
              <a:rPr lang="ru-RU" dirty="0" err="1" smtClean="0"/>
              <a:t>т.ч</a:t>
            </a:r>
            <a:r>
              <a:rPr lang="ru-RU" dirty="0" smtClean="0"/>
              <a:t>. производственные, социальные, бизнес и др.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0779" y="3517319"/>
            <a:ext cx="3987725" cy="331617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9552" y="1337603"/>
            <a:ext cx="4391024" cy="154781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08835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Благодарю за внимание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Татьяна Мерцалова</a:t>
            </a:r>
          </a:p>
          <a:p>
            <a:r>
              <a:rPr lang="en-US" dirty="0" smtClean="0"/>
              <a:t>tmertsalova@hse.ru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8898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484784"/>
            <a:ext cx="8291264" cy="5112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ru-RU" sz="4000" dirty="0"/>
              <a:t>Массовыми </a:t>
            </a:r>
            <a:r>
              <a:rPr lang="ru-RU" sz="4000" dirty="0"/>
              <a:t>практики ОК </a:t>
            </a:r>
            <a:r>
              <a:rPr lang="en-US" sz="4000" dirty="0"/>
              <a:t/>
            </a:r>
            <a:br>
              <a:rPr lang="en-US" sz="4000" dirty="0"/>
            </a:br>
            <a:r>
              <a:rPr lang="ru-RU" sz="4000" dirty="0"/>
              <a:t>пока </a:t>
            </a:r>
            <a:r>
              <a:rPr lang="ru-RU" sz="4000" dirty="0"/>
              <a:t>не </a:t>
            </a:r>
            <a:r>
              <a:rPr lang="ru-RU" sz="4000" dirty="0"/>
              <a:t>стали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2016899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412512473"/>
              </p:ext>
            </p:extLst>
          </p:nvPr>
        </p:nvGraphicFramePr>
        <p:xfrm>
          <a:off x="0" y="1988840"/>
          <a:ext cx="9144000" cy="3816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ru-RU" sz="2800" dirty="0"/>
              <a:t>Проблемы, возникающие у инициаторов и экспертов при проведении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Общественного </a:t>
            </a:r>
            <a:r>
              <a:rPr lang="ru-RU" sz="2800" dirty="0"/>
              <a:t>Контроля в </a:t>
            </a:r>
            <a:r>
              <a:rPr lang="ru-RU" sz="2800" dirty="0"/>
              <a:t>образовании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2487784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2002234"/>
          </a:xfrm>
        </p:spPr>
        <p:txBody>
          <a:bodyPr>
            <a:noAutofit/>
          </a:bodyPr>
          <a:lstStyle/>
          <a:p>
            <a:pPr algn="l" eaLnBrk="1" hangingPunct="1"/>
            <a:r>
              <a:rPr lang="ru-RU" sz="4000" dirty="0">
                <a:solidFill>
                  <a:srgbClr val="2A7DBD"/>
                </a:solidFill>
                <a:latin typeface="Helvetica"/>
                <a:ea typeface="MS PGothic" charset="0"/>
                <a:cs typeface="Helvetica"/>
              </a:rPr>
              <a:t>Обучение и обмен опытом: </a:t>
            </a:r>
            <a:br>
              <a:rPr lang="ru-RU" sz="4000" dirty="0">
                <a:solidFill>
                  <a:srgbClr val="2A7DBD"/>
                </a:solidFill>
                <a:latin typeface="Helvetica"/>
                <a:ea typeface="MS PGothic" charset="0"/>
                <a:cs typeface="Helvetica"/>
              </a:rPr>
            </a:br>
            <a:r>
              <a:rPr lang="ru-RU" sz="2800" dirty="0">
                <a:solidFill>
                  <a:srgbClr val="2A7DBD"/>
                </a:solidFill>
                <a:latin typeface="Helvetica"/>
                <a:ea typeface="MS PGothic" charset="0"/>
                <a:cs typeface="Helvetica"/>
              </a:rPr>
              <a:t>поддержка, </a:t>
            </a:r>
            <a:br>
              <a:rPr lang="ru-RU" sz="2800" dirty="0">
                <a:solidFill>
                  <a:srgbClr val="2A7DBD"/>
                </a:solidFill>
                <a:latin typeface="Helvetica"/>
                <a:ea typeface="MS PGothic" charset="0"/>
                <a:cs typeface="Helvetica"/>
              </a:rPr>
            </a:br>
            <a:r>
              <a:rPr lang="ru-RU" sz="2800" dirty="0">
                <a:solidFill>
                  <a:srgbClr val="2A7DBD"/>
                </a:solidFill>
                <a:latin typeface="Helvetica"/>
                <a:ea typeface="MS PGothic" charset="0"/>
                <a:cs typeface="Helvetica"/>
              </a:rPr>
              <a:t>мотивация, </a:t>
            </a:r>
            <a:br>
              <a:rPr lang="ru-RU" sz="2800" dirty="0">
                <a:solidFill>
                  <a:srgbClr val="2A7DBD"/>
                </a:solidFill>
                <a:latin typeface="Helvetica"/>
                <a:ea typeface="MS PGothic" charset="0"/>
                <a:cs typeface="Helvetica"/>
              </a:rPr>
            </a:br>
            <a:r>
              <a:rPr lang="ru-RU" sz="2800" dirty="0">
                <a:solidFill>
                  <a:srgbClr val="2A7DBD"/>
                </a:solidFill>
                <a:latin typeface="Helvetica"/>
                <a:ea typeface="MS PGothic" charset="0"/>
                <a:cs typeface="Helvetica"/>
              </a:rPr>
              <a:t>помощь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4659" y="1454691"/>
            <a:ext cx="5704845" cy="485462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19924417">
            <a:off x="147587" y="2698115"/>
            <a:ext cx="306357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/>
              <a:t>bankpraktik.ru</a:t>
            </a:r>
            <a:endParaRPr lang="ru-RU" sz="27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12450" y="4471894"/>
            <a:ext cx="2506028" cy="1954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20" dirty="0"/>
              <a:t>Курс обучения </a:t>
            </a:r>
            <a:r>
              <a:rPr lang="ru-RU" sz="1620" dirty="0"/>
              <a:t>для НКО и иных субъектов </a:t>
            </a:r>
            <a:r>
              <a:rPr lang="ru-RU" sz="1620" dirty="0"/>
              <a:t>ОК (очные и заочные семинары).</a:t>
            </a:r>
          </a:p>
          <a:p>
            <a:endParaRPr lang="ru-RU" sz="1620" dirty="0"/>
          </a:p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Обмен опытом – практиками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4064013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ru-RU" dirty="0" smtClean="0"/>
              <a:t>Структура курса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7886441"/>
              </p:ext>
            </p:extLst>
          </p:nvPr>
        </p:nvGraphicFramePr>
        <p:xfrm>
          <a:off x="457200" y="1600200"/>
          <a:ext cx="6203032" cy="4925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300192" y="1412776"/>
            <a:ext cx="2736304" cy="3693319"/>
          </a:xfrm>
          <a:prstGeom prst="rect">
            <a:avLst/>
          </a:prstGeom>
          <a:pattFill prst="lgGrid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  <a:softEdge rad="3175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/>
              <a:t>ИТОГОВАЯ РАБОТА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вариант</a:t>
            </a:r>
            <a:r>
              <a:rPr lang="ru-RU" dirty="0" smtClean="0"/>
              <a:t>: </a:t>
            </a:r>
            <a:r>
              <a:rPr lang="ru-RU" i="1" dirty="0" smtClean="0"/>
              <a:t>Подготовка пояснительной записки для заинтересованных субъектов о планируемой процедуре ОК</a:t>
            </a:r>
          </a:p>
          <a:p>
            <a:endParaRPr lang="ru-RU" dirty="0" smtClean="0"/>
          </a:p>
          <a:p>
            <a:r>
              <a:rPr lang="ru-RU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вариант</a:t>
            </a:r>
            <a:r>
              <a:rPr lang="ru-RU" dirty="0" smtClean="0"/>
              <a:t>: </a:t>
            </a:r>
            <a:r>
              <a:rPr lang="ru-RU" i="1" dirty="0" smtClean="0"/>
              <a:t>Описание реализованной практики ОК для ее размещения на сайте </a:t>
            </a:r>
            <a:r>
              <a:rPr lang="en-US" b="1" i="1" dirty="0" smtClean="0"/>
              <a:t>bankpraktik.ru</a:t>
            </a:r>
            <a:r>
              <a:rPr lang="ru-RU" b="1" i="1" dirty="0" smtClean="0"/>
              <a:t> </a:t>
            </a:r>
            <a:r>
              <a:rPr lang="ru-RU" i="1" dirty="0" smtClean="0"/>
              <a:t> 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39932390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24744"/>
            <a:ext cx="7772400" cy="2475707"/>
          </a:xfrm>
        </p:spPr>
        <p:txBody>
          <a:bodyPr>
            <a:normAutofit/>
          </a:bodyPr>
          <a:lstStyle/>
          <a:p>
            <a:r>
              <a:rPr lang="ru-RU" dirty="0" smtClean="0"/>
              <a:t>Понятие общественного контроля</a:t>
            </a: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98337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ru-RU" sz="3600" dirty="0"/>
              <a:t>Понятие «общественного контроля» введено федеральным </a:t>
            </a:r>
            <a:r>
              <a:rPr lang="ru-RU" sz="3600" dirty="0" err="1" smtClean="0"/>
              <a:t>законо</a:t>
            </a:r>
            <a:endParaRPr lang="ru-RU" sz="3600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7154684"/>
              </p:ext>
            </p:extLst>
          </p:nvPr>
        </p:nvGraphicFramePr>
        <p:xfrm>
          <a:off x="179512" y="1556792"/>
          <a:ext cx="8784976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1740432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1554</TotalTime>
  <Words>1421</Words>
  <Application>Microsoft Office PowerPoint</Application>
  <PresentationFormat>Экран (4:3)</PresentationFormat>
  <Paragraphs>267</Paragraphs>
  <Slides>36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45" baseType="lpstr">
      <vt:lpstr>MS PGothic</vt:lpstr>
      <vt:lpstr>Arial</vt:lpstr>
      <vt:lpstr>Calibri</vt:lpstr>
      <vt:lpstr>Helvetica</vt:lpstr>
      <vt:lpstr>Palatino Linotype</vt:lpstr>
      <vt:lpstr>Symbol</vt:lpstr>
      <vt:lpstr>Times New Roman</vt:lpstr>
      <vt:lpstr>Wingdings</vt:lpstr>
      <vt:lpstr>Тема Office</vt:lpstr>
      <vt:lpstr>ПОНЯТИЕ,  СУБЪЕКТЫ И ОБЪЕКТЫ ОБЩЕСТВЕННОГО КОНТРОЛЯ  В ОБРАЗОВАНИИ</vt:lpstr>
      <vt:lpstr>Введение</vt:lpstr>
      <vt:lpstr>Проект при поддержке  Фонда президентских грантов</vt:lpstr>
      <vt:lpstr>Массовыми практики ОК  пока не стали</vt:lpstr>
      <vt:lpstr>Проблемы, возникающие у инициаторов и экспертов при проведении  Общественного Контроля в образовании</vt:lpstr>
      <vt:lpstr>Обучение и обмен опытом:  поддержка,  мотивация,  помощь</vt:lpstr>
      <vt:lpstr>Структура курса</vt:lpstr>
      <vt:lpstr>Понятие общественного контроля</vt:lpstr>
      <vt:lpstr>Понятие «общественного контроля» введено федеральным законо</vt:lpstr>
      <vt:lpstr>Как общественность участвует (может участвовать) в контроле качества образования</vt:lpstr>
      <vt:lpstr>Понятие: де-юре и де-факто</vt:lpstr>
      <vt:lpstr>Какой общественный контроль нужен на практике</vt:lpstr>
      <vt:lpstr>Общественный контроль = НЕгосударственный контроль</vt:lpstr>
      <vt:lpstr>Цели и задачи общественного контроля</vt:lpstr>
      <vt:lpstr>Цель общественного контроля в соответствии с ФЗ</vt:lpstr>
      <vt:lpstr>Когда, зачем и почему необходим общественный контроль?</vt:lpstr>
      <vt:lpstr>Основание для ОК в образовании</vt:lpstr>
      <vt:lpstr>Не всякая проблема – проблема…</vt:lpstr>
      <vt:lpstr>Проблема  отправная точка общественного контроля</vt:lpstr>
      <vt:lpstr>Субъекты и объекты общественного контроля</vt:lpstr>
      <vt:lpstr>«Один в поле не воин»?</vt:lpstr>
      <vt:lpstr>Что контролировать</vt:lpstr>
      <vt:lpstr>Субъекты, с которыми необходимо строить взаимодействие </vt:lpstr>
      <vt:lpstr>Взаимодействие с «объектом»</vt:lpstr>
      <vt:lpstr>Если «объект» не идет на взаимодействие…</vt:lpstr>
      <vt:lpstr>Если «объект» не идет на взаимодействие…</vt:lpstr>
      <vt:lpstr>Чтобы привлечь «союзников»…</vt:lpstr>
      <vt:lpstr>Потенциальные «союзники»…</vt:lpstr>
      <vt:lpstr>…кто они?</vt:lpstr>
      <vt:lpstr>«Интересанты»  не только те, в чьих интересах проводится оценка…</vt:lpstr>
      <vt:lpstr>Способы взаимодействия </vt:lpstr>
      <vt:lpstr>Органы управления</vt:lpstr>
      <vt:lpstr>Проблема взаимодействия государства и общественности</vt:lpstr>
      <vt:lpstr>Эксперт – кто он?</vt:lpstr>
      <vt:lpstr>Где взять экспертов?</vt:lpstr>
      <vt:lpstr>Благодарю за внимание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школы в наших руках!</dc:title>
  <dc:creator>МЕРЦ</dc:creator>
  <cp:lastModifiedBy>Таня</cp:lastModifiedBy>
  <cp:revision>74</cp:revision>
  <dcterms:created xsi:type="dcterms:W3CDTF">2015-02-25T09:59:26Z</dcterms:created>
  <dcterms:modified xsi:type="dcterms:W3CDTF">2018-11-22T09:49:49Z</dcterms:modified>
</cp:coreProperties>
</file>